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74" r:id="rId1"/>
    <p:sldMasterId id="2147483695" r:id="rId2"/>
  </p:sldMasterIdLst>
  <p:notesMasterIdLst>
    <p:notesMasterId r:id="rId7"/>
  </p:notesMasterIdLst>
  <p:handoutMasterIdLst>
    <p:handoutMasterId r:id="rId8"/>
  </p:handoutMasterIdLst>
  <p:sldIdLst>
    <p:sldId id="317" r:id="rId3"/>
    <p:sldId id="315" r:id="rId4"/>
    <p:sldId id="318" r:id="rId5"/>
    <p:sldId id="316" r:id="rId6"/>
  </p:sldIdLst>
  <p:sldSz cx="10691813" cy="7559675"/>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04" userDrawn="1">
          <p15:clr>
            <a:srgbClr val="A4A3A4"/>
          </p15:clr>
        </p15:guide>
        <p15:guide id="3" pos="3345" userDrawn="1">
          <p15:clr>
            <a:srgbClr val="A4A3A4"/>
          </p15:clr>
        </p15:guide>
        <p15:guide id="4" pos="170" userDrawn="1">
          <p15:clr>
            <a:srgbClr val="A4A3A4"/>
          </p15:clr>
        </p15:guide>
        <p15:guide id="5" pos="65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2F5F"/>
    <a:srgbClr val="FF0000"/>
    <a:srgbClr val="6E84BD"/>
    <a:srgbClr val="DAE3F3"/>
    <a:srgbClr val="FFEF90"/>
    <a:srgbClr val="F6BD60"/>
    <a:srgbClr val="E9EAEF"/>
    <a:srgbClr val="DEE0E6"/>
    <a:srgbClr val="D6D9E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4" autoAdjust="0"/>
    <p:restoredTop sz="96076" autoAdjust="0"/>
  </p:normalViewPr>
  <p:slideViewPr>
    <p:cSldViewPr snapToGrid="0" showGuides="1">
      <p:cViewPr varScale="1">
        <p:scale>
          <a:sx n="63" d="100"/>
          <a:sy n="63" d="100"/>
        </p:scale>
        <p:origin x="1280" y="68"/>
      </p:cViewPr>
      <p:guideLst>
        <p:guide orient="horz" pos="2404"/>
        <p:guide pos="3345"/>
        <p:guide pos="170"/>
        <p:guide pos="6565"/>
      </p:guideLst>
    </p:cSldViewPr>
  </p:slideViewPr>
  <p:notesTextViewPr>
    <p:cViewPr>
      <p:scale>
        <a:sx n="1" d="1"/>
        <a:sy n="1" d="1"/>
      </p:scale>
      <p:origin x="0" y="0"/>
    </p:cViewPr>
  </p:notesTextViewPr>
  <p:sorterViewPr>
    <p:cViewPr>
      <p:scale>
        <a:sx n="100" d="100"/>
        <a:sy n="100" d="100"/>
      </p:scale>
      <p:origin x="0" y="-2552"/>
    </p:cViewPr>
  </p:sorterViewPr>
  <p:notesViewPr>
    <p:cSldViewPr snapToGrid="0" showGuides="1">
      <p:cViewPr varScale="1">
        <p:scale>
          <a:sx n="47" d="100"/>
          <a:sy n="47" d="100"/>
        </p:scale>
        <p:origin x="2748"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5068563832519966"/>
          <c:y val="0.10637373263534144"/>
          <c:w val="0.80578588583866673"/>
          <c:h val="0.83714734670031921"/>
        </c:manualLayout>
      </c:layout>
      <c:barChart>
        <c:barDir val="bar"/>
        <c:grouping val="clustered"/>
        <c:varyColors val="0"/>
        <c:ser>
          <c:idx val="0"/>
          <c:order val="0"/>
          <c:tx>
            <c:strRef>
              <c:f>Sheet1!$B$1</c:f>
              <c:strCache>
                <c:ptCount val="1"/>
                <c:pt idx="0">
                  <c:v>系列 1</c:v>
                </c:pt>
              </c:strCache>
            </c:strRef>
          </c:tx>
          <c:spPr>
            <a:solidFill>
              <a:srgbClr val="6E84BD"/>
            </a:solidFill>
            <a:ln>
              <a:noFill/>
            </a:ln>
            <a:effectLst/>
          </c:spPr>
          <c:invertIfNegative val="0"/>
          <c:dPt>
            <c:idx val="0"/>
            <c:invertIfNegative val="0"/>
            <c:bubble3D val="0"/>
            <c:spPr>
              <a:solidFill>
                <a:srgbClr val="052F5F"/>
              </a:solidFill>
              <a:ln>
                <a:noFill/>
              </a:ln>
              <a:effectLst/>
            </c:spPr>
            <c:extLst>
              <c:ext xmlns:c16="http://schemas.microsoft.com/office/drawing/2014/chart" uri="{C3380CC4-5D6E-409C-BE32-E72D297353CC}">
                <c16:uniqueId val="{00000001-29A9-4F7C-A0F8-E39FCBA1B22E}"/>
              </c:ext>
            </c:extLst>
          </c:dPt>
          <c:dPt>
            <c:idx val="1"/>
            <c:invertIfNegative val="0"/>
            <c:bubble3D val="0"/>
            <c:spPr>
              <a:solidFill>
                <a:srgbClr val="052F5F"/>
              </a:solidFill>
              <a:ln>
                <a:noFill/>
              </a:ln>
              <a:effectLst/>
            </c:spPr>
            <c:extLst>
              <c:ext xmlns:c16="http://schemas.microsoft.com/office/drawing/2014/chart" uri="{C3380CC4-5D6E-409C-BE32-E72D297353CC}">
                <c16:uniqueId val="{00000003-29A9-4F7C-A0F8-E39FCBA1B22E}"/>
              </c:ext>
            </c:extLst>
          </c:dPt>
          <c:dPt>
            <c:idx val="2"/>
            <c:invertIfNegative val="0"/>
            <c:bubble3D val="0"/>
            <c:spPr>
              <a:solidFill>
                <a:srgbClr val="052F5F"/>
              </a:solidFill>
              <a:ln>
                <a:noFill/>
              </a:ln>
              <a:effectLst/>
            </c:spPr>
            <c:extLst>
              <c:ext xmlns:c16="http://schemas.microsoft.com/office/drawing/2014/chart" uri="{C3380CC4-5D6E-409C-BE32-E72D297353CC}">
                <c16:uniqueId val="{00000005-29A9-4F7C-A0F8-E39FCBA1B22E}"/>
              </c:ext>
            </c:extLst>
          </c:dPt>
          <c:dPt>
            <c:idx val="3"/>
            <c:invertIfNegative val="0"/>
            <c:bubble3D val="0"/>
            <c:spPr>
              <a:solidFill>
                <a:srgbClr val="6E84BD"/>
              </a:solidFill>
              <a:ln>
                <a:noFill/>
              </a:ln>
              <a:effectLst/>
            </c:spPr>
            <c:extLst>
              <c:ext xmlns:c16="http://schemas.microsoft.com/office/drawing/2014/chart" uri="{C3380CC4-5D6E-409C-BE32-E72D297353CC}">
                <c16:uniqueId val="{00000007-29A9-4F7C-A0F8-E39FCBA1B22E}"/>
              </c:ext>
            </c:extLst>
          </c:dPt>
          <c:dLbls>
            <c:dLbl>
              <c:idx val="7"/>
              <c:numFmt formatCode="0%" sourceLinked="0"/>
              <c:spPr>
                <a:noFill/>
                <a:ln>
                  <a:noFill/>
                </a:ln>
                <a:effectLst/>
              </c:spPr>
              <c:txPr>
                <a:bodyPr rot="0" spcFirstLastPara="1" vertOverflow="ellipsis" vert="horz" wrap="square" anchor="ctr" anchorCtr="1"/>
                <a:lstStyle/>
                <a:p>
                  <a:pPr>
                    <a:defRPr sz="1000" b="0" i="0" u="none" strike="noStrike" kern="1200" baseline="0">
                      <a:solidFill>
                        <a:schemeClr val="bg2">
                          <a:lumMod val="25000"/>
                        </a:schemeClr>
                      </a:solidFill>
                      <a:latin typeface="+mj-lt"/>
                      <a:ea typeface="+mn-ea"/>
                      <a:cs typeface="+mn-cs"/>
                    </a:defRPr>
                  </a:pPr>
                  <a:endParaRPr lang="ja-JP"/>
                </a:p>
              </c:txPr>
              <c:dLblPos val="inEnd"/>
              <c:showLegendKey val="0"/>
              <c:showVal val="1"/>
              <c:showCatName val="0"/>
              <c:showSerName val="0"/>
              <c:showPercent val="0"/>
              <c:showBubbleSize val="0"/>
              <c:extLst>
                <c:ext xmlns:c16="http://schemas.microsoft.com/office/drawing/2014/chart" uri="{C3380CC4-5D6E-409C-BE32-E72D297353CC}">
                  <c16:uniqueId val="{00000008-801A-46E0-8CDC-D9F9D6D478EF}"/>
                </c:ext>
              </c:extLst>
            </c:dLbl>
            <c:numFmt formatCode="0%" sourceLinked="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j-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各社員のスキルの底上げ</c:v>
                </c:pt>
                <c:pt idx="1">
                  <c:v>業務効率化や生産性向上</c:v>
                </c:pt>
                <c:pt idx="2">
                  <c:v>デジタル化・DX化の推進</c:v>
                </c:pt>
                <c:pt idx="3">
                  <c:v>社員のモチベーション向上</c:v>
                </c:pt>
                <c:pt idx="4">
                  <c:v>新たな技術やビジネスモデルへの対応</c:v>
                </c:pt>
                <c:pt idx="5">
                  <c:v>社員の新たな職種へのチャレンジ</c:v>
                </c:pt>
                <c:pt idx="6">
                  <c:v>社員の離職防止</c:v>
                </c:pt>
                <c:pt idx="7">
                  <c:v>その他</c:v>
                </c:pt>
              </c:strCache>
            </c:strRef>
          </c:cat>
          <c:val>
            <c:numRef>
              <c:f>Sheet1!$B$2:$B$9</c:f>
              <c:numCache>
                <c:formatCode>0.0</c:formatCode>
                <c:ptCount val="8"/>
                <c:pt idx="0">
                  <c:v>0.64835164835164805</c:v>
                </c:pt>
                <c:pt idx="1">
                  <c:v>0.60073260073260104</c:v>
                </c:pt>
                <c:pt idx="2">
                  <c:v>0.57875457875457892</c:v>
                </c:pt>
                <c:pt idx="3">
                  <c:v>0.46520146520146499</c:v>
                </c:pt>
                <c:pt idx="4">
                  <c:v>0.40659340659340698</c:v>
                </c:pt>
                <c:pt idx="5">
                  <c:v>0.402930402930403</c:v>
                </c:pt>
                <c:pt idx="6">
                  <c:v>0.26373626373626402</c:v>
                </c:pt>
                <c:pt idx="7">
                  <c:v>0</c:v>
                </c:pt>
              </c:numCache>
            </c:numRef>
          </c:val>
          <c:extLst>
            <c:ext xmlns:c16="http://schemas.microsoft.com/office/drawing/2014/chart" uri="{C3380CC4-5D6E-409C-BE32-E72D297353CC}">
              <c16:uniqueId val="{00000008-29A9-4F7C-A0F8-E39FCBA1B22E}"/>
            </c:ext>
          </c:extLst>
        </c:ser>
        <c:dLbls>
          <c:showLegendKey val="0"/>
          <c:showVal val="0"/>
          <c:showCatName val="0"/>
          <c:showSerName val="0"/>
          <c:showPercent val="0"/>
          <c:showBubbleSize val="0"/>
        </c:dLbls>
        <c:gapWidth val="80"/>
        <c:axId val="302590008"/>
        <c:axId val="302591448"/>
      </c:barChart>
      <c:catAx>
        <c:axId val="302590008"/>
        <c:scaling>
          <c:orientation val="maxMin"/>
        </c:scaling>
        <c:delete val="1"/>
        <c:axPos val="l"/>
        <c:numFmt formatCode="General" sourceLinked="1"/>
        <c:majorTickMark val="none"/>
        <c:minorTickMark val="none"/>
        <c:tickLblPos val="nextTo"/>
        <c:crossAx val="302591448"/>
        <c:crosses val="autoZero"/>
        <c:auto val="1"/>
        <c:lblAlgn val="ctr"/>
        <c:lblOffset val="100"/>
        <c:noMultiLvlLbl val="0"/>
      </c:catAx>
      <c:valAx>
        <c:axId val="302591448"/>
        <c:scaling>
          <c:orientation val="minMax"/>
          <c:max val="0.8"/>
        </c:scaling>
        <c:delete val="0"/>
        <c:axPos val="t"/>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j-lt"/>
                <a:ea typeface="+mn-ea"/>
                <a:cs typeface="+mn-cs"/>
              </a:defRPr>
            </a:pPr>
            <a:endParaRPr lang="ja-JP"/>
          </a:p>
        </c:txPr>
        <c:crossAx val="3025900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latin typeface="+mj-lt"/>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5068563832519966"/>
          <c:y val="8.8099002397803397E-2"/>
          <c:w val="0.80578588583866673"/>
          <c:h val="0.85542213675293488"/>
        </c:manualLayout>
      </c:layout>
      <c:barChart>
        <c:barDir val="bar"/>
        <c:grouping val="clustered"/>
        <c:varyColors val="0"/>
        <c:ser>
          <c:idx val="0"/>
          <c:order val="0"/>
          <c:tx>
            <c:strRef>
              <c:f>Sheet1!$B$1</c:f>
              <c:strCache>
                <c:ptCount val="1"/>
                <c:pt idx="0">
                  <c:v>系列 1</c:v>
                </c:pt>
              </c:strCache>
            </c:strRef>
          </c:tx>
          <c:spPr>
            <a:solidFill>
              <a:srgbClr val="6E84BD"/>
            </a:solidFill>
            <a:ln>
              <a:noFill/>
            </a:ln>
            <a:effectLst/>
          </c:spPr>
          <c:invertIfNegative val="0"/>
          <c:dPt>
            <c:idx val="0"/>
            <c:invertIfNegative val="0"/>
            <c:bubble3D val="0"/>
            <c:spPr>
              <a:solidFill>
                <a:srgbClr val="052F5F"/>
              </a:solidFill>
              <a:ln>
                <a:noFill/>
              </a:ln>
              <a:effectLst/>
            </c:spPr>
            <c:extLst>
              <c:ext xmlns:c16="http://schemas.microsoft.com/office/drawing/2014/chart" uri="{C3380CC4-5D6E-409C-BE32-E72D297353CC}">
                <c16:uniqueId val="{00000001-97D7-4124-9FE1-AAB35C82FA9B}"/>
              </c:ext>
            </c:extLst>
          </c:dPt>
          <c:dPt>
            <c:idx val="1"/>
            <c:invertIfNegative val="0"/>
            <c:bubble3D val="0"/>
            <c:spPr>
              <a:solidFill>
                <a:srgbClr val="052F5F"/>
              </a:solidFill>
              <a:ln>
                <a:noFill/>
              </a:ln>
              <a:effectLst/>
            </c:spPr>
            <c:extLst>
              <c:ext xmlns:c16="http://schemas.microsoft.com/office/drawing/2014/chart" uri="{C3380CC4-5D6E-409C-BE32-E72D297353CC}">
                <c16:uniqueId val="{00000003-97D7-4124-9FE1-AAB35C82FA9B}"/>
              </c:ext>
            </c:extLst>
          </c:dPt>
          <c:dPt>
            <c:idx val="2"/>
            <c:invertIfNegative val="0"/>
            <c:bubble3D val="0"/>
            <c:spPr>
              <a:solidFill>
                <a:srgbClr val="052F5F"/>
              </a:solidFill>
              <a:ln>
                <a:noFill/>
              </a:ln>
              <a:effectLst/>
            </c:spPr>
            <c:extLst>
              <c:ext xmlns:c16="http://schemas.microsoft.com/office/drawing/2014/chart" uri="{C3380CC4-5D6E-409C-BE32-E72D297353CC}">
                <c16:uniqueId val="{00000005-97D7-4124-9FE1-AAB35C82FA9B}"/>
              </c:ext>
            </c:extLst>
          </c:dPt>
          <c:dPt>
            <c:idx val="3"/>
            <c:invertIfNegative val="0"/>
            <c:bubble3D val="0"/>
            <c:spPr>
              <a:solidFill>
                <a:srgbClr val="6E84BD"/>
              </a:solidFill>
              <a:ln>
                <a:noFill/>
              </a:ln>
              <a:effectLst/>
            </c:spPr>
            <c:extLst>
              <c:ext xmlns:c16="http://schemas.microsoft.com/office/drawing/2014/chart" uri="{C3380CC4-5D6E-409C-BE32-E72D297353CC}">
                <c16:uniqueId val="{00000007-97D7-4124-9FE1-AAB35C82FA9B}"/>
              </c:ext>
            </c:extLst>
          </c:dPt>
          <c:dLbls>
            <c:dLbl>
              <c:idx val="7"/>
              <c:numFmt formatCode="0%" sourceLinked="0"/>
              <c:spPr>
                <a:noFill/>
                <a:ln>
                  <a:noFill/>
                </a:ln>
                <a:effectLst/>
              </c:spPr>
              <c:txPr>
                <a:bodyPr rot="0" spcFirstLastPara="1" vertOverflow="ellipsis" vert="horz" wrap="square" anchor="ctr" anchorCtr="1"/>
                <a:lstStyle/>
                <a:p>
                  <a:pPr>
                    <a:defRPr sz="1000" b="0" i="0" u="none" strike="noStrike" kern="1200" baseline="0">
                      <a:solidFill>
                        <a:schemeClr val="bg2">
                          <a:lumMod val="25000"/>
                        </a:schemeClr>
                      </a:solidFill>
                      <a:latin typeface="+mj-lt"/>
                      <a:ea typeface="+mn-ea"/>
                      <a:cs typeface="+mn-cs"/>
                    </a:defRPr>
                  </a:pPr>
                  <a:endParaRPr lang="ja-JP"/>
                </a:p>
              </c:txPr>
              <c:dLblPos val="inEnd"/>
              <c:showLegendKey val="0"/>
              <c:showVal val="1"/>
              <c:showCatName val="0"/>
              <c:showSerName val="0"/>
              <c:showPercent val="0"/>
              <c:showBubbleSize val="0"/>
              <c:extLst>
                <c:ext xmlns:c16="http://schemas.microsoft.com/office/drawing/2014/chart" uri="{C3380CC4-5D6E-409C-BE32-E72D297353CC}">
                  <c16:uniqueId val="{00000008-20D3-4FE1-9788-E2AFEF4BA75F}"/>
                </c:ext>
              </c:extLst>
            </c:dLbl>
            <c:dLbl>
              <c:idx val="8"/>
              <c:layout/>
              <c:numFmt formatCode="0%" sourceLinked="0"/>
              <c:spPr>
                <a:noFill/>
                <a:ln>
                  <a:noFill/>
                </a:ln>
                <a:effectLst/>
              </c:spPr>
              <c:txPr>
                <a:bodyPr rot="0" spcFirstLastPara="1" vertOverflow="ellipsis" vert="horz" wrap="square" anchor="ctr" anchorCtr="1"/>
                <a:lstStyle/>
                <a:p>
                  <a:pPr>
                    <a:defRPr sz="1000" b="0" i="0" u="none" strike="noStrike" kern="1200" baseline="0">
                      <a:solidFill>
                        <a:schemeClr val="bg2">
                          <a:lumMod val="25000"/>
                        </a:schemeClr>
                      </a:solidFill>
                      <a:latin typeface="+mj-lt"/>
                      <a:ea typeface="+mn-ea"/>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20D3-4FE1-9788-E2AFEF4BA75F}"/>
                </c:ext>
              </c:extLst>
            </c:dLbl>
            <c:numFmt formatCode="0%" sourceLinked="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j-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各社員のスキルの底上げ</c:v>
                </c:pt>
                <c:pt idx="1">
                  <c:v>デジタル化・DX化の推進</c:v>
                </c:pt>
                <c:pt idx="2">
                  <c:v>業務効率化や生産性向上</c:v>
                </c:pt>
                <c:pt idx="3">
                  <c:v>社員の新たな職種へのチャレンジ</c:v>
                </c:pt>
                <c:pt idx="4">
                  <c:v>社員のモチベーション向上</c:v>
                </c:pt>
                <c:pt idx="5">
                  <c:v>新たな技術やビジネスモデルへの対応</c:v>
                </c:pt>
                <c:pt idx="6">
                  <c:v>社員の離職防止</c:v>
                </c:pt>
                <c:pt idx="7">
                  <c:v>その他</c:v>
                </c:pt>
                <c:pt idx="8">
                  <c:v>特に効果は無かった</c:v>
                </c:pt>
              </c:strCache>
            </c:strRef>
          </c:cat>
          <c:val>
            <c:numRef>
              <c:f>Sheet1!$B$2:$B$10</c:f>
              <c:numCache>
                <c:formatCode>0.0</c:formatCode>
                <c:ptCount val="9"/>
                <c:pt idx="0">
                  <c:v>0.57526881720430101</c:v>
                </c:pt>
                <c:pt idx="1">
                  <c:v>0.55913978494623595</c:v>
                </c:pt>
                <c:pt idx="2">
                  <c:v>0.54838709677419395</c:v>
                </c:pt>
                <c:pt idx="3">
                  <c:v>0.467741935483871</c:v>
                </c:pt>
                <c:pt idx="4">
                  <c:v>0.42473118279569899</c:v>
                </c:pt>
                <c:pt idx="5">
                  <c:v>0.39784946236559099</c:v>
                </c:pt>
                <c:pt idx="6">
                  <c:v>0.236559139784946</c:v>
                </c:pt>
                <c:pt idx="7">
                  <c:v>0</c:v>
                </c:pt>
                <c:pt idx="8">
                  <c:v>4.8387096774193498E-2</c:v>
                </c:pt>
              </c:numCache>
            </c:numRef>
          </c:val>
          <c:extLst>
            <c:ext xmlns:c16="http://schemas.microsoft.com/office/drawing/2014/chart" uri="{C3380CC4-5D6E-409C-BE32-E72D297353CC}">
              <c16:uniqueId val="{00000008-97D7-4124-9FE1-AAB35C82FA9B}"/>
            </c:ext>
          </c:extLst>
        </c:ser>
        <c:dLbls>
          <c:showLegendKey val="0"/>
          <c:showVal val="0"/>
          <c:showCatName val="0"/>
          <c:showSerName val="0"/>
          <c:showPercent val="0"/>
          <c:showBubbleSize val="0"/>
        </c:dLbls>
        <c:gapWidth val="80"/>
        <c:axId val="302590008"/>
        <c:axId val="302591448"/>
      </c:barChart>
      <c:catAx>
        <c:axId val="302590008"/>
        <c:scaling>
          <c:orientation val="maxMin"/>
        </c:scaling>
        <c:delete val="1"/>
        <c:axPos val="l"/>
        <c:numFmt formatCode="General" sourceLinked="1"/>
        <c:majorTickMark val="none"/>
        <c:minorTickMark val="none"/>
        <c:tickLblPos val="nextTo"/>
        <c:crossAx val="302591448"/>
        <c:crosses val="autoZero"/>
        <c:auto val="1"/>
        <c:lblAlgn val="ctr"/>
        <c:lblOffset val="100"/>
        <c:noMultiLvlLbl val="0"/>
      </c:catAx>
      <c:valAx>
        <c:axId val="302591448"/>
        <c:scaling>
          <c:orientation val="minMax"/>
          <c:max val="0.8"/>
        </c:scaling>
        <c:delete val="0"/>
        <c:axPos val="t"/>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j-lt"/>
                <a:ea typeface="+mn-ea"/>
                <a:cs typeface="+mn-cs"/>
              </a:defRPr>
            </a:pPr>
            <a:endParaRPr lang="ja-JP"/>
          </a:p>
        </c:txPr>
        <c:crossAx val="3025900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latin typeface="+mj-lt"/>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8.4105348703814795E-2"/>
          <c:y val="0.14326736315820748"/>
          <c:w val="0.87911078306322388"/>
          <c:h val="0.7965499352912695"/>
        </c:manualLayout>
      </c:layout>
      <c:barChart>
        <c:barDir val="col"/>
        <c:grouping val="clustered"/>
        <c:varyColors val="0"/>
        <c:ser>
          <c:idx val="0"/>
          <c:order val="0"/>
          <c:tx>
            <c:strRef>
              <c:f>Sheet1!$B$1</c:f>
              <c:strCache>
                <c:ptCount val="1"/>
                <c:pt idx="0">
                  <c:v>列3</c:v>
                </c:pt>
              </c:strCache>
            </c:strRef>
          </c:tx>
          <c:spPr>
            <a:solidFill>
              <a:srgbClr val="052F5F"/>
            </a:solidFill>
            <a:ln>
              <a:solidFill>
                <a:schemeClr val="bg1"/>
              </a:solidFill>
            </a:ln>
            <a:effectLst/>
          </c:spPr>
          <c:invertIfNegative val="0"/>
          <c:dPt>
            <c:idx val="0"/>
            <c:invertIfNegative val="0"/>
            <c:bubble3D val="0"/>
            <c:spPr>
              <a:solidFill>
                <a:srgbClr val="052F5F"/>
              </a:solidFill>
              <a:ln>
                <a:solidFill>
                  <a:schemeClr val="bg1"/>
                </a:solidFill>
              </a:ln>
              <a:effectLst/>
            </c:spPr>
            <c:extLst>
              <c:ext xmlns:c16="http://schemas.microsoft.com/office/drawing/2014/chart" uri="{C3380CC4-5D6E-409C-BE32-E72D297353CC}">
                <c16:uniqueId val="{00000001-8D0D-445C-8A84-77B32BB2951D}"/>
              </c:ext>
            </c:extLst>
          </c:dPt>
          <c:dPt>
            <c:idx val="1"/>
            <c:invertIfNegative val="0"/>
            <c:bubble3D val="0"/>
            <c:spPr>
              <a:solidFill>
                <a:srgbClr val="6E84BD"/>
              </a:solidFill>
              <a:ln>
                <a:solidFill>
                  <a:schemeClr val="bg1"/>
                </a:solidFill>
              </a:ln>
              <a:effectLst/>
            </c:spPr>
            <c:extLst>
              <c:ext xmlns:c16="http://schemas.microsoft.com/office/drawing/2014/chart" uri="{C3380CC4-5D6E-409C-BE32-E72D297353CC}">
                <c16:uniqueId val="{00000003-8D0D-445C-8A84-77B32BB2951D}"/>
              </c:ext>
            </c:extLst>
          </c:dPt>
          <c:dPt>
            <c:idx val="2"/>
            <c:invertIfNegative val="0"/>
            <c:bubble3D val="0"/>
            <c:spPr>
              <a:solidFill>
                <a:srgbClr val="6E84BD"/>
              </a:solidFill>
              <a:ln>
                <a:solidFill>
                  <a:schemeClr val="bg1"/>
                </a:solidFill>
              </a:ln>
              <a:effectLst/>
            </c:spPr>
            <c:extLst>
              <c:ext xmlns:c16="http://schemas.microsoft.com/office/drawing/2014/chart" uri="{C3380CC4-5D6E-409C-BE32-E72D297353CC}">
                <c16:uniqueId val="{00000005-8D0D-445C-8A84-77B32BB2951D}"/>
              </c:ext>
            </c:extLst>
          </c:dPt>
          <c:dPt>
            <c:idx val="3"/>
            <c:invertIfNegative val="0"/>
            <c:bubble3D val="0"/>
            <c:spPr>
              <a:solidFill>
                <a:srgbClr val="6E84BD"/>
              </a:solidFill>
              <a:ln>
                <a:solidFill>
                  <a:schemeClr val="bg1"/>
                </a:solidFill>
              </a:ln>
              <a:effectLst/>
            </c:spPr>
            <c:extLst>
              <c:ext xmlns:c16="http://schemas.microsoft.com/office/drawing/2014/chart" uri="{C3380CC4-5D6E-409C-BE32-E72D297353CC}">
                <c16:uniqueId val="{00000009-B0A8-4DE6-834F-284D180E81DD}"/>
              </c:ext>
            </c:extLst>
          </c:dPt>
          <c:dPt>
            <c:idx val="4"/>
            <c:invertIfNegative val="0"/>
            <c:bubble3D val="0"/>
            <c:spPr>
              <a:solidFill>
                <a:srgbClr val="6E84BD"/>
              </a:solidFill>
              <a:ln>
                <a:solidFill>
                  <a:schemeClr val="bg1"/>
                </a:solidFill>
              </a:ln>
              <a:effectLst/>
            </c:spPr>
            <c:extLst>
              <c:ext xmlns:c16="http://schemas.microsoft.com/office/drawing/2014/chart" uri="{C3380CC4-5D6E-409C-BE32-E72D297353CC}">
                <c16:uniqueId val="{0000000A-B0A8-4DE6-834F-284D180E81DD}"/>
              </c:ext>
            </c:extLst>
          </c:dPt>
          <c:dPt>
            <c:idx val="5"/>
            <c:invertIfNegative val="0"/>
            <c:bubble3D val="0"/>
            <c:spPr>
              <a:solidFill>
                <a:srgbClr val="6E84BD"/>
              </a:solidFill>
              <a:ln>
                <a:solidFill>
                  <a:schemeClr val="bg1"/>
                </a:solidFill>
              </a:ln>
              <a:effectLst/>
            </c:spPr>
            <c:extLst>
              <c:ext xmlns:c16="http://schemas.microsoft.com/office/drawing/2014/chart" uri="{C3380CC4-5D6E-409C-BE32-E72D297353CC}">
                <c16:uniqueId val="{0000000B-B0A8-4DE6-834F-284D180E81DD}"/>
              </c:ext>
            </c:extLst>
          </c:dPt>
          <c:dPt>
            <c:idx val="6"/>
            <c:invertIfNegative val="0"/>
            <c:bubble3D val="0"/>
            <c:spPr>
              <a:solidFill>
                <a:srgbClr val="6E84BD"/>
              </a:solidFill>
              <a:ln>
                <a:solidFill>
                  <a:schemeClr val="bg1"/>
                </a:solidFill>
              </a:ln>
              <a:effectLst/>
            </c:spPr>
            <c:extLst>
              <c:ext xmlns:c16="http://schemas.microsoft.com/office/drawing/2014/chart" uri="{C3380CC4-5D6E-409C-BE32-E72D297353CC}">
                <c16:uniqueId val="{00000012-7329-4EC7-A12A-A6C1566049DC}"/>
              </c:ext>
            </c:extLst>
          </c:dPt>
          <c:dPt>
            <c:idx val="7"/>
            <c:invertIfNegative val="0"/>
            <c:bubble3D val="0"/>
            <c:spPr>
              <a:solidFill>
                <a:srgbClr val="6E84BD"/>
              </a:solidFill>
              <a:ln>
                <a:solidFill>
                  <a:schemeClr val="bg1"/>
                </a:solidFill>
              </a:ln>
              <a:effectLst/>
            </c:spPr>
            <c:extLst>
              <c:ext xmlns:c16="http://schemas.microsoft.com/office/drawing/2014/chart" uri="{C3380CC4-5D6E-409C-BE32-E72D297353CC}">
                <c16:uniqueId val="{0000000C-B0A8-4DE6-834F-284D180E81DD}"/>
              </c:ext>
            </c:extLst>
          </c:dPt>
          <c:dPt>
            <c:idx val="8"/>
            <c:invertIfNegative val="0"/>
            <c:bubble3D val="0"/>
            <c:spPr>
              <a:solidFill>
                <a:srgbClr val="6E84BD"/>
              </a:solidFill>
              <a:ln>
                <a:solidFill>
                  <a:schemeClr val="bg1"/>
                </a:solidFill>
              </a:ln>
              <a:effectLst/>
            </c:spPr>
            <c:extLst>
              <c:ext xmlns:c16="http://schemas.microsoft.com/office/drawing/2014/chart" uri="{C3380CC4-5D6E-409C-BE32-E72D297353CC}">
                <c16:uniqueId val="{00000007-8D0D-445C-8A84-77B32BB2951D}"/>
              </c:ext>
            </c:extLst>
          </c:dPt>
          <c:dPt>
            <c:idx val="10"/>
            <c:invertIfNegative val="0"/>
            <c:bubble3D val="0"/>
            <c:spPr>
              <a:solidFill>
                <a:srgbClr val="6E84BD"/>
              </a:solidFill>
              <a:ln>
                <a:solidFill>
                  <a:schemeClr val="bg1"/>
                </a:solidFill>
              </a:ln>
              <a:effectLst/>
            </c:spPr>
            <c:extLst>
              <c:ext xmlns:c16="http://schemas.microsoft.com/office/drawing/2014/chart" uri="{C3380CC4-5D6E-409C-BE32-E72D297353CC}">
                <c16:uniqueId val="{0000000D-B0A8-4DE6-834F-284D180E81DD}"/>
              </c:ext>
            </c:extLst>
          </c:dPt>
          <c:dLbls>
            <c:dLbl>
              <c:idx val="0"/>
              <c:numFmt formatCode="0%" sourceLinked="0"/>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j-lt"/>
                      <a:ea typeface="+mn-ea"/>
                      <a:cs typeface="+mn-cs"/>
                    </a:defRPr>
                  </a:pPr>
                  <a:endParaRPr lang="ja-JP"/>
                </a:p>
              </c:txPr>
              <c:dLblPos val="inEnd"/>
              <c:showLegendKey val="0"/>
              <c:showVal val="1"/>
              <c:showCatName val="0"/>
              <c:showSerName val="0"/>
              <c:showPercent val="0"/>
              <c:showBubbleSize val="0"/>
              <c:extLst>
                <c:ext xmlns:c16="http://schemas.microsoft.com/office/drawing/2014/chart" uri="{C3380CC4-5D6E-409C-BE32-E72D297353CC}">
                  <c16:uniqueId val="{00000001-8D0D-445C-8A84-77B32BB2951D}"/>
                </c:ext>
              </c:extLst>
            </c:dLbl>
            <c:dLbl>
              <c:idx val="1"/>
              <c:numFmt formatCode="0%" sourceLinked="0"/>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j-lt"/>
                      <a:ea typeface="+mn-ea"/>
                      <a:cs typeface="+mn-cs"/>
                    </a:defRPr>
                  </a:pPr>
                  <a:endParaRPr lang="ja-JP"/>
                </a:p>
              </c:txPr>
              <c:dLblPos val="inEnd"/>
              <c:showLegendKey val="0"/>
              <c:showVal val="1"/>
              <c:showCatName val="0"/>
              <c:showSerName val="0"/>
              <c:showPercent val="0"/>
              <c:showBubbleSize val="0"/>
              <c:extLst>
                <c:ext xmlns:c16="http://schemas.microsoft.com/office/drawing/2014/chart" uri="{C3380CC4-5D6E-409C-BE32-E72D297353CC}">
                  <c16:uniqueId val="{00000003-8D0D-445C-8A84-77B32BB2951D}"/>
                </c:ext>
              </c:extLst>
            </c:dLbl>
            <c:dLbl>
              <c:idx val="2"/>
              <c:numFmt formatCode="0%" sourceLinked="0"/>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j-lt"/>
                      <a:ea typeface="+mn-ea"/>
                      <a:cs typeface="+mn-cs"/>
                    </a:defRPr>
                  </a:pPr>
                  <a:endParaRPr lang="ja-JP"/>
                </a:p>
              </c:txPr>
              <c:dLblPos val="inEnd"/>
              <c:showLegendKey val="0"/>
              <c:showVal val="1"/>
              <c:showCatName val="0"/>
              <c:showSerName val="0"/>
              <c:showPercent val="0"/>
              <c:showBubbleSize val="0"/>
              <c:extLst>
                <c:ext xmlns:c16="http://schemas.microsoft.com/office/drawing/2014/chart" uri="{C3380CC4-5D6E-409C-BE32-E72D297353CC}">
                  <c16:uniqueId val="{00000005-8D0D-445C-8A84-77B32BB2951D}"/>
                </c:ext>
              </c:extLst>
            </c:dLbl>
            <c:dLbl>
              <c:idx val="6"/>
              <c:numFmt formatCode="0%" sourceLinked="0"/>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j-lt"/>
                      <a:ea typeface="+mn-ea"/>
                      <a:cs typeface="+mn-cs"/>
                    </a:defRPr>
                  </a:pPr>
                  <a:endParaRPr lang="ja-JP"/>
                </a:p>
              </c:txPr>
              <c:dLblPos val="inEnd"/>
              <c:showLegendKey val="0"/>
              <c:showVal val="1"/>
              <c:showCatName val="0"/>
              <c:showSerName val="0"/>
              <c:showPercent val="0"/>
              <c:showBubbleSize val="0"/>
              <c:extLst>
                <c:ext xmlns:c16="http://schemas.microsoft.com/office/drawing/2014/chart" uri="{C3380CC4-5D6E-409C-BE32-E72D297353CC}">
                  <c16:uniqueId val="{00000012-7329-4EC7-A12A-A6C1566049DC}"/>
                </c:ext>
              </c:extLst>
            </c:dLbl>
            <c:dLbl>
              <c:idx val="9"/>
              <c:numFmt formatCode="0%" sourceLinked="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ja-JP"/>
                </a:p>
              </c:txPr>
              <c:dLblPos val="inEnd"/>
              <c:showLegendKey val="0"/>
              <c:showVal val="1"/>
              <c:showCatName val="0"/>
              <c:showSerName val="0"/>
              <c:showPercent val="0"/>
              <c:showBubbleSize val="0"/>
              <c:extLst>
                <c:ext xmlns:c16="http://schemas.microsoft.com/office/drawing/2014/chart" uri="{C3380CC4-5D6E-409C-BE32-E72D297353CC}">
                  <c16:uniqueId val="{00000008-B0A8-4DE6-834F-284D180E81DD}"/>
                </c:ext>
              </c:extLst>
            </c:dLbl>
            <c:numFmt formatCode="0%" sourceLinked="0"/>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j-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社員の学習時間の確保が難しい</c:v>
                </c:pt>
                <c:pt idx="1">
                  <c:v>予算が十分に確保できない</c:v>
                </c:pt>
                <c:pt idx="2">
                  <c:v>研修プログラムをどのように選定すべきか不明</c:v>
                </c:pt>
                <c:pt idx="3">
                  <c:v>社員に習得して欲しいスキルが明確でない</c:v>
                </c:pt>
                <c:pt idx="4">
                  <c:v>社員の能力やスキルの把握が難しい</c:v>
                </c:pt>
                <c:pt idx="5">
                  <c:v>リスキリングの効果が見えにくい</c:v>
                </c:pt>
                <c:pt idx="6">
                  <c:v>社員のモチベーションが低い</c:v>
                </c:pt>
                <c:pt idx="7">
                  <c:v>推進に必要な人材が不足している</c:v>
                </c:pt>
                <c:pt idx="8">
                  <c:v>経営層や管理職の意識が低い</c:v>
                </c:pt>
                <c:pt idx="9">
                  <c:v>その他</c:v>
                </c:pt>
                <c:pt idx="10">
                  <c:v>特になし</c:v>
                </c:pt>
              </c:strCache>
            </c:strRef>
          </c:cat>
          <c:val>
            <c:numRef>
              <c:f>Sheet1!$B$2:$B$12</c:f>
              <c:numCache>
                <c:formatCode>0.0</c:formatCode>
                <c:ptCount val="11"/>
                <c:pt idx="0">
                  <c:v>0.40333333333333299</c:v>
                </c:pt>
                <c:pt idx="1">
                  <c:v>0.336666666666667</c:v>
                </c:pt>
                <c:pt idx="2">
                  <c:v>0.30666666666666698</c:v>
                </c:pt>
                <c:pt idx="3">
                  <c:v>0.24333333333333301</c:v>
                </c:pt>
                <c:pt idx="4">
                  <c:v>0.26333333333333298</c:v>
                </c:pt>
                <c:pt idx="5">
                  <c:v>0.28666666666666701</c:v>
                </c:pt>
                <c:pt idx="6">
                  <c:v>0.31333333333333302</c:v>
                </c:pt>
                <c:pt idx="7">
                  <c:v>0.21</c:v>
                </c:pt>
                <c:pt idx="8">
                  <c:v>0.12666666666666701</c:v>
                </c:pt>
                <c:pt idx="9">
                  <c:v>0</c:v>
                </c:pt>
                <c:pt idx="10">
                  <c:v>0.12666666666666701</c:v>
                </c:pt>
              </c:numCache>
            </c:numRef>
          </c:val>
          <c:extLst>
            <c:ext xmlns:c16="http://schemas.microsoft.com/office/drawing/2014/chart" uri="{C3380CC4-5D6E-409C-BE32-E72D297353CC}">
              <c16:uniqueId val="{00000009-8D0D-445C-8A84-77B32BB2951D}"/>
            </c:ext>
          </c:extLst>
        </c:ser>
        <c:dLbls>
          <c:showLegendKey val="0"/>
          <c:showVal val="0"/>
          <c:showCatName val="0"/>
          <c:showSerName val="0"/>
          <c:showPercent val="0"/>
          <c:showBubbleSize val="0"/>
        </c:dLbls>
        <c:gapWidth val="100"/>
        <c:axId val="302590008"/>
        <c:axId val="302591448"/>
      </c:barChart>
      <c:catAx>
        <c:axId val="302590008"/>
        <c:scaling>
          <c:orientation val="minMax"/>
        </c:scaling>
        <c:delete val="1"/>
        <c:axPos val="b"/>
        <c:numFmt formatCode="General" sourceLinked="1"/>
        <c:majorTickMark val="out"/>
        <c:minorTickMark val="none"/>
        <c:tickLblPos val="nextTo"/>
        <c:crossAx val="302591448"/>
        <c:crosses val="autoZero"/>
        <c:auto val="1"/>
        <c:lblAlgn val="ctr"/>
        <c:lblOffset val="100"/>
        <c:noMultiLvlLbl val="0"/>
      </c:catAx>
      <c:valAx>
        <c:axId val="3025914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j-lt"/>
                <a:ea typeface="+mn-ea"/>
                <a:cs typeface="+mn-cs"/>
              </a:defRPr>
            </a:pPr>
            <a:endParaRPr lang="ja-JP"/>
          </a:p>
        </c:txPr>
        <c:crossAx val="302590008"/>
        <c:crosses val="autoZero"/>
        <c:crossBetween val="between"/>
        <c:majorUnit val="0.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00">
          <a:latin typeface="+mj-lt"/>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5661" cy="498057"/>
          </a:xfrm>
          <a:prstGeom prst="rect">
            <a:avLst/>
          </a:prstGeom>
        </p:spPr>
        <p:txBody>
          <a:bodyPr vert="horz" lIns="92074" tIns="46037" rIns="92074" bIns="46037" rtlCol="0"/>
          <a:lstStyle>
            <a:lvl1pPr algn="l">
              <a:defRPr sz="1300"/>
            </a:lvl1pPr>
          </a:lstStyle>
          <a:p>
            <a:endParaRPr kumimoji="1" lang="ja-JP" altLang="en-US"/>
          </a:p>
        </p:txBody>
      </p:sp>
      <p:sp>
        <p:nvSpPr>
          <p:cNvPr id="3" name="日付プレースホルダー 2"/>
          <p:cNvSpPr>
            <a:spLocks noGrp="1"/>
          </p:cNvSpPr>
          <p:nvPr>
            <p:ph type="dt" sz="quarter" idx="1"/>
          </p:nvPr>
        </p:nvSpPr>
        <p:spPr>
          <a:xfrm>
            <a:off x="3850444" y="1"/>
            <a:ext cx="2945661" cy="498057"/>
          </a:xfrm>
          <a:prstGeom prst="rect">
            <a:avLst/>
          </a:prstGeom>
        </p:spPr>
        <p:txBody>
          <a:bodyPr vert="horz" lIns="92074" tIns="46037" rIns="92074" bIns="46037" rtlCol="0"/>
          <a:lstStyle>
            <a:lvl1pPr algn="r">
              <a:defRPr sz="1300"/>
            </a:lvl1pPr>
          </a:lstStyle>
          <a:p>
            <a:fld id="{A1F850C3-F20F-4CF5-B4E5-F52385EAD497}" type="datetimeFigureOut">
              <a:rPr kumimoji="1" lang="ja-JP" altLang="en-US" smtClean="0"/>
              <a:t>2025/1/29</a:t>
            </a:fld>
            <a:endParaRPr kumimoji="1" lang="ja-JP" altLang="en-US"/>
          </a:p>
        </p:txBody>
      </p:sp>
      <p:sp>
        <p:nvSpPr>
          <p:cNvPr id="4" name="フッター プレースホルダー 3"/>
          <p:cNvSpPr>
            <a:spLocks noGrp="1"/>
          </p:cNvSpPr>
          <p:nvPr>
            <p:ph type="ftr" sz="quarter" idx="2"/>
          </p:nvPr>
        </p:nvSpPr>
        <p:spPr>
          <a:xfrm>
            <a:off x="1" y="9428585"/>
            <a:ext cx="2945661" cy="498055"/>
          </a:xfrm>
          <a:prstGeom prst="rect">
            <a:avLst/>
          </a:prstGeom>
        </p:spPr>
        <p:txBody>
          <a:bodyPr vert="horz" lIns="92074" tIns="46037" rIns="92074" bIns="46037" rtlCol="0" anchor="b"/>
          <a:lstStyle>
            <a:lvl1pPr algn="l">
              <a:defRPr sz="1300"/>
            </a:lvl1pPr>
          </a:lstStyle>
          <a:p>
            <a:endParaRPr kumimoji="1" lang="ja-JP" altLang="en-US"/>
          </a:p>
        </p:txBody>
      </p:sp>
      <p:sp>
        <p:nvSpPr>
          <p:cNvPr id="5" name="スライド番号プレースホルダー 4"/>
          <p:cNvSpPr>
            <a:spLocks noGrp="1"/>
          </p:cNvSpPr>
          <p:nvPr>
            <p:ph type="sldNum" sz="quarter" idx="3"/>
          </p:nvPr>
        </p:nvSpPr>
        <p:spPr>
          <a:xfrm>
            <a:off x="3850444" y="9428585"/>
            <a:ext cx="2945661" cy="498055"/>
          </a:xfrm>
          <a:prstGeom prst="rect">
            <a:avLst/>
          </a:prstGeom>
        </p:spPr>
        <p:txBody>
          <a:bodyPr vert="horz" lIns="92074" tIns="46037" rIns="92074" bIns="46037" rtlCol="0" anchor="b"/>
          <a:lstStyle>
            <a:lvl1pPr algn="r">
              <a:defRPr sz="1300"/>
            </a:lvl1pPr>
          </a:lstStyle>
          <a:p>
            <a:fld id="{394BECBD-CC2D-40D3-A60D-BC6D38288AEF}" type="slidenum">
              <a:rPr kumimoji="1" lang="ja-JP" altLang="en-US" smtClean="0"/>
              <a:t>‹#›</a:t>
            </a:fld>
            <a:endParaRPr kumimoji="1" lang="ja-JP" altLang="en-US"/>
          </a:p>
        </p:txBody>
      </p:sp>
    </p:spTree>
    <p:extLst>
      <p:ext uri="{BB962C8B-B14F-4D97-AF65-F5344CB8AC3E}">
        <p14:creationId xmlns:p14="http://schemas.microsoft.com/office/powerpoint/2010/main" val="3004427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5661" cy="498057"/>
          </a:xfrm>
          <a:prstGeom prst="rect">
            <a:avLst/>
          </a:prstGeom>
        </p:spPr>
        <p:txBody>
          <a:bodyPr vert="horz" lIns="92074" tIns="46037" rIns="92074" bIns="46037" rtlCol="0"/>
          <a:lstStyle>
            <a:lvl1pPr algn="l">
              <a:defRPr sz="1300"/>
            </a:lvl1pPr>
          </a:lstStyle>
          <a:p>
            <a:endParaRPr kumimoji="1" lang="ja-JP" altLang="en-US"/>
          </a:p>
        </p:txBody>
      </p:sp>
      <p:sp>
        <p:nvSpPr>
          <p:cNvPr id="3" name="日付プレースホルダー 2"/>
          <p:cNvSpPr>
            <a:spLocks noGrp="1"/>
          </p:cNvSpPr>
          <p:nvPr>
            <p:ph type="dt" idx="1"/>
          </p:nvPr>
        </p:nvSpPr>
        <p:spPr>
          <a:xfrm>
            <a:off x="3850444" y="1"/>
            <a:ext cx="2945661" cy="498057"/>
          </a:xfrm>
          <a:prstGeom prst="rect">
            <a:avLst/>
          </a:prstGeom>
        </p:spPr>
        <p:txBody>
          <a:bodyPr vert="horz" lIns="92074" tIns="46037" rIns="92074" bIns="46037" rtlCol="0"/>
          <a:lstStyle>
            <a:lvl1pPr algn="r">
              <a:defRPr sz="1300"/>
            </a:lvl1pPr>
          </a:lstStyle>
          <a:p>
            <a:fld id="{8BFF0D87-4B6A-4B97-A9FD-F7A3A6BB5659}" type="datetimeFigureOut">
              <a:rPr kumimoji="1" lang="ja-JP" altLang="en-US" smtClean="0"/>
              <a:t>2025/1/29</a:t>
            </a:fld>
            <a:endParaRPr kumimoji="1" lang="ja-JP" altLang="en-US"/>
          </a:p>
        </p:txBody>
      </p:sp>
      <p:sp>
        <p:nvSpPr>
          <p:cNvPr id="4" name="スライド イメージ プレースホルダー 3"/>
          <p:cNvSpPr>
            <a:spLocks noGrp="1" noRot="1" noChangeAspect="1"/>
          </p:cNvSpPr>
          <p:nvPr>
            <p:ph type="sldImg" idx="2"/>
          </p:nvPr>
        </p:nvSpPr>
        <p:spPr>
          <a:xfrm>
            <a:off x="1031875" y="1241425"/>
            <a:ext cx="4733925" cy="3348038"/>
          </a:xfrm>
          <a:prstGeom prst="rect">
            <a:avLst/>
          </a:prstGeom>
          <a:noFill/>
          <a:ln w="12700">
            <a:solidFill>
              <a:prstClr val="black"/>
            </a:solidFill>
          </a:ln>
        </p:spPr>
        <p:txBody>
          <a:bodyPr vert="horz" lIns="92074" tIns="46037" rIns="92074" bIns="46037" rtlCol="0" anchor="ctr"/>
          <a:lstStyle/>
          <a:p>
            <a:endParaRPr lang="ja-JP" altLang="en-US"/>
          </a:p>
        </p:txBody>
      </p:sp>
      <p:sp>
        <p:nvSpPr>
          <p:cNvPr id="5" name="ノート プレースホルダー 4"/>
          <p:cNvSpPr>
            <a:spLocks noGrp="1"/>
          </p:cNvSpPr>
          <p:nvPr>
            <p:ph type="body" sz="quarter" idx="3"/>
          </p:nvPr>
        </p:nvSpPr>
        <p:spPr>
          <a:xfrm>
            <a:off x="679769" y="4777197"/>
            <a:ext cx="5438140" cy="3908614"/>
          </a:xfrm>
          <a:prstGeom prst="rect">
            <a:avLst/>
          </a:prstGeom>
        </p:spPr>
        <p:txBody>
          <a:bodyPr vert="horz" lIns="92074" tIns="46037" rIns="92074" bIns="4603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8585"/>
            <a:ext cx="2945661" cy="498055"/>
          </a:xfrm>
          <a:prstGeom prst="rect">
            <a:avLst/>
          </a:prstGeom>
        </p:spPr>
        <p:txBody>
          <a:bodyPr vert="horz" lIns="92074" tIns="46037" rIns="92074" bIns="46037"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850444" y="9428585"/>
            <a:ext cx="2945661" cy="498055"/>
          </a:xfrm>
          <a:prstGeom prst="rect">
            <a:avLst/>
          </a:prstGeom>
        </p:spPr>
        <p:txBody>
          <a:bodyPr vert="horz" lIns="92074" tIns="46037" rIns="92074" bIns="46037" rtlCol="0" anchor="b"/>
          <a:lstStyle>
            <a:lvl1pPr algn="r">
              <a:defRPr sz="1300"/>
            </a:lvl1pPr>
          </a:lstStyle>
          <a:p>
            <a:fld id="{1C838336-AD2B-452C-BAB6-528E848E9F38}" type="slidenum">
              <a:rPr kumimoji="1" lang="ja-JP" altLang="en-US" smtClean="0"/>
              <a:t>‹#›</a:t>
            </a:fld>
            <a:endParaRPr kumimoji="1" lang="ja-JP" altLang="en-US"/>
          </a:p>
        </p:txBody>
      </p:sp>
    </p:spTree>
    <p:extLst>
      <p:ext uri="{BB962C8B-B14F-4D97-AF65-F5344CB8AC3E}">
        <p14:creationId xmlns:p14="http://schemas.microsoft.com/office/powerpoint/2010/main" val="2826200762"/>
      </p:ext>
    </p:extLst>
  </p:cSld>
  <p:clrMap bg1="lt1" tx1="dk1" bg2="lt2" tx2="dk2" accent1="accent1" accent2="accent2" accent3="accent3" accent4="accent4" accent5="accent5" accent6="accent6" hlink="hlink" folHlink="folHlink"/>
  <p:notesStyle>
    <a:lvl1pPr marL="0" algn="l" defTabSz="1042615" rtl="0" eaLnBrk="1" latinLnBrk="0" hangingPunct="1">
      <a:defRPr kumimoji="1" sz="1369" kern="1200">
        <a:solidFill>
          <a:schemeClr val="tx1"/>
        </a:solidFill>
        <a:latin typeface="+mn-lt"/>
        <a:ea typeface="+mn-ea"/>
        <a:cs typeface="+mn-cs"/>
      </a:defRPr>
    </a:lvl1pPr>
    <a:lvl2pPr marL="521309" algn="l" defTabSz="1042615" rtl="0" eaLnBrk="1" latinLnBrk="0" hangingPunct="1">
      <a:defRPr kumimoji="1" sz="1369" kern="1200">
        <a:solidFill>
          <a:schemeClr val="tx1"/>
        </a:solidFill>
        <a:latin typeface="+mn-lt"/>
        <a:ea typeface="+mn-ea"/>
        <a:cs typeface="+mn-cs"/>
      </a:defRPr>
    </a:lvl2pPr>
    <a:lvl3pPr marL="1042615" algn="l" defTabSz="1042615" rtl="0" eaLnBrk="1" latinLnBrk="0" hangingPunct="1">
      <a:defRPr kumimoji="1" sz="1369" kern="1200">
        <a:solidFill>
          <a:schemeClr val="tx1"/>
        </a:solidFill>
        <a:latin typeface="+mn-lt"/>
        <a:ea typeface="+mn-ea"/>
        <a:cs typeface="+mn-cs"/>
      </a:defRPr>
    </a:lvl3pPr>
    <a:lvl4pPr marL="1563923" algn="l" defTabSz="1042615" rtl="0" eaLnBrk="1" latinLnBrk="0" hangingPunct="1">
      <a:defRPr kumimoji="1" sz="1369" kern="1200">
        <a:solidFill>
          <a:schemeClr val="tx1"/>
        </a:solidFill>
        <a:latin typeface="+mn-lt"/>
        <a:ea typeface="+mn-ea"/>
        <a:cs typeface="+mn-cs"/>
      </a:defRPr>
    </a:lvl4pPr>
    <a:lvl5pPr marL="2085231" algn="l" defTabSz="1042615" rtl="0" eaLnBrk="1" latinLnBrk="0" hangingPunct="1">
      <a:defRPr kumimoji="1" sz="1369" kern="1200">
        <a:solidFill>
          <a:schemeClr val="tx1"/>
        </a:solidFill>
        <a:latin typeface="+mn-lt"/>
        <a:ea typeface="+mn-ea"/>
        <a:cs typeface="+mn-cs"/>
      </a:defRPr>
    </a:lvl5pPr>
    <a:lvl6pPr marL="2606537" algn="l" defTabSz="1042615" rtl="0" eaLnBrk="1" latinLnBrk="0" hangingPunct="1">
      <a:defRPr kumimoji="1" sz="1369" kern="1200">
        <a:solidFill>
          <a:schemeClr val="tx1"/>
        </a:solidFill>
        <a:latin typeface="+mn-lt"/>
        <a:ea typeface="+mn-ea"/>
        <a:cs typeface="+mn-cs"/>
      </a:defRPr>
    </a:lvl6pPr>
    <a:lvl7pPr marL="3127846" algn="l" defTabSz="1042615" rtl="0" eaLnBrk="1" latinLnBrk="0" hangingPunct="1">
      <a:defRPr kumimoji="1" sz="1369" kern="1200">
        <a:solidFill>
          <a:schemeClr val="tx1"/>
        </a:solidFill>
        <a:latin typeface="+mn-lt"/>
        <a:ea typeface="+mn-ea"/>
        <a:cs typeface="+mn-cs"/>
      </a:defRPr>
    </a:lvl7pPr>
    <a:lvl8pPr marL="3649154" algn="l" defTabSz="1042615" rtl="0" eaLnBrk="1" latinLnBrk="0" hangingPunct="1">
      <a:defRPr kumimoji="1" sz="1369" kern="1200">
        <a:solidFill>
          <a:schemeClr val="tx1"/>
        </a:solidFill>
        <a:latin typeface="+mn-lt"/>
        <a:ea typeface="+mn-ea"/>
        <a:cs typeface="+mn-cs"/>
      </a:defRPr>
    </a:lvl8pPr>
    <a:lvl9pPr marL="4170462" algn="l" defTabSz="1042615" rtl="0" eaLnBrk="1" latinLnBrk="0" hangingPunct="1">
      <a:defRPr kumimoji="1" sz="136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タイトルとコンテンツ">
    <p:bg>
      <p:bgPr>
        <a:solidFill>
          <a:srgbClr val="F2F2F2"/>
        </a:solidFill>
        <a:effectLst/>
      </p:bgPr>
    </p:bg>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0691814" cy="7545682"/>
          </a:xfrm>
          <a:prstGeom prst="rect">
            <a:avLst/>
          </a:prstGeom>
        </p:spPr>
      </p:pic>
      <p:sp>
        <p:nvSpPr>
          <p:cNvPr id="4" name="正方形/長方形 3"/>
          <p:cNvSpPr/>
          <p:nvPr userDrawn="1"/>
        </p:nvSpPr>
        <p:spPr>
          <a:xfrm>
            <a:off x="-10432" y="-1"/>
            <a:ext cx="10691813" cy="7545681"/>
          </a:xfrm>
          <a:prstGeom prst="rect">
            <a:avLst/>
          </a:prstGeom>
          <a:solidFill>
            <a:schemeClr val="bg2">
              <a:lumMod val="25000"/>
              <a:alpha val="6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0" y="0"/>
            <a:ext cx="10691814" cy="7545681"/>
          </a:xfrm>
        </p:spPr>
        <p:txBody>
          <a:bodyPr/>
          <a:lstStyle>
            <a:lvl1pPr>
              <a:defRPr sz="2646">
                <a:solidFill>
                  <a:schemeClr val="bg1"/>
                </a:solidFill>
                <a:latin typeface="+mj-ea"/>
                <a:ea typeface="+mj-ea"/>
              </a:defRPr>
            </a:lvl1pPr>
            <a:lvl2pPr>
              <a:defRPr sz="2205">
                <a:solidFill>
                  <a:schemeClr val="bg1"/>
                </a:solidFill>
                <a:latin typeface="+mj-ea"/>
                <a:ea typeface="+mj-ea"/>
              </a:defRPr>
            </a:lvl2pPr>
            <a:lvl3pPr>
              <a:defRPr sz="1984">
                <a:solidFill>
                  <a:schemeClr val="bg1"/>
                </a:solidFill>
                <a:latin typeface="+mj-ea"/>
                <a:ea typeface="+mj-ea"/>
              </a:defRPr>
            </a:lvl3pPr>
            <a:lvl4pPr>
              <a:defRPr sz="1764">
                <a:solidFill>
                  <a:schemeClr val="bg1"/>
                </a:solidFill>
                <a:latin typeface="+mj-ea"/>
                <a:ea typeface="+mj-ea"/>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5" name="フッター プレースホルダー 4"/>
          <p:cNvSpPr>
            <a:spLocks noGrp="1"/>
          </p:cNvSpPr>
          <p:nvPr>
            <p:ph type="ftr" sz="quarter" idx="11"/>
          </p:nvPr>
        </p:nvSpPr>
        <p:spPr>
          <a:xfrm>
            <a:off x="3541663" y="7143199"/>
            <a:ext cx="3608487" cy="402483"/>
          </a:xfrm>
        </p:spPr>
        <p:txBody>
          <a:bodyPr/>
          <a:lstStyle>
            <a:lvl1pPr>
              <a:defRPr sz="1000">
                <a:solidFill>
                  <a:schemeClr val="bg1"/>
                </a:solidFill>
              </a:defRPr>
            </a:lvl1pPr>
          </a:lstStyle>
          <a:p>
            <a:r>
              <a:rPr lang="en-US" altLang="ja-JP" dirty="0"/>
              <a:t>Human Academy </a:t>
            </a:r>
            <a:r>
              <a:rPr lang="en-US" altLang="ja-JP" dirty="0" err="1"/>
              <a:t>Co.,Ltd</a:t>
            </a:r>
            <a:r>
              <a:rPr lang="en-US" altLang="ja-JP" dirty="0"/>
              <a:t>.</a:t>
            </a:r>
          </a:p>
        </p:txBody>
      </p:sp>
      <p:sp>
        <p:nvSpPr>
          <p:cNvPr id="6" name="スライド番号プレースホルダー 5"/>
          <p:cNvSpPr>
            <a:spLocks noGrp="1"/>
          </p:cNvSpPr>
          <p:nvPr>
            <p:ph type="sldNum" sz="quarter" idx="12"/>
          </p:nvPr>
        </p:nvSpPr>
        <p:spPr>
          <a:xfrm>
            <a:off x="7993801" y="7153698"/>
            <a:ext cx="2405658" cy="402483"/>
          </a:xfrm>
        </p:spPr>
        <p:txBody>
          <a:bodyPr/>
          <a:lstStyle>
            <a:lvl1pPr>
              <a:defRPr>
                <a:solidFill>
                  <a:schemeClr val="bg1"/>
                </a:solidFill>
              </a:defRPr>
            </a:lvl1pPr>
          </a:lstStyle>
          <a:p>
            <a:fld id="{A5BD52C4-4B63-4518-9B50-77A19B50FA44}" type="slidenum">
              <a:rPr kumimoji="1" lang="ja-JP" altLang="en-US" smtClean="0"/>
              <a:pPr/>
              <a:t>‹#›</a:t>
            </a:fld>
            <a:endParaRPr kumimoji="1" lang="ja-JP" altLang="en-US" dirty="0"/>
          </a:p>
        </p:txBody>
      </p:sp>
    </p:spTree>
    <p:extLst>
      <p:ext uri="{BB962C8B-B14F-4D97-AF65-F5344CB8AC3E}">
        <p14:creationId xmlns:p14="http://schemas.microsoft.com/office/powerpoint/2010/main" val="1798885579"/>
      </p:ext>
    </p:extLst>
  </p:cSld>
  <p:clrMapOvr>
    <a:masterClrMapping/>
  </p:clrMapOvr>
  <p:extLst>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比較">
    <p:spTree>
      <p:nvGrpSpPr>
        <p:cNvPr id="1" name=""/>
        <p:cNvGrpSpPr/>
        <p:nvPr/>
      </p:nvGrpSpPr>
      <p:grpSpPr>
        <a:xfrm>
          <a:off x="0" y="0"/>
          <a:ext cx="0" cy="0"/>
          <a:chOff x="0" y="0"/>
          <a:chExt cx="0" cy="0"/>
        </a:xfrm>
      </p:grpSpPr>
      <p:sp>
        <p:nvSpPr>
          <p:cNvPr id="2" name="角丸四角形 12">
            <a:extLst>
              <a:ext uri="{FF2B5EF4-FFF2-40B4-BE49-F238E27FC236}">
                <a16:creationId xmlns:a16="http://schemas.microsoft.com/office/drawing/2014/main" id="{6D06754C-D7A8-9775-F3C5-49534F252EB3}"/>
              </a:ext>
            </a:extLst>
          </p:cNvPr>
          <p:cNvSpPr/>
          <p:nvPr userDrawn="1"/>
        </p:nvSpPr>
        <p:spPr>
          <a:xfrm>
            <a:off x="459416" y="6058247"/>
            <a:ext cx="9948398" cy="1084952"/>
          </a:xfrm>
          <a:prstGeom prst="roundRect">
            <a:avLst>
              <a:gd name="adj" fmla="val 6834"/>
            </a:avLst>
          </a:prstGeom>
          <a:solidFill>
            <a:srgbClr val="E9EAE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endParaRPr kumimoji="1" lang="ja-JP" altLang="en-US" sz="1323" dirty="0">
              <a:solidFill>
                <a:schemeClr val="bg2">
                  <a:lumMod val="25000"/>
                </a:schemeClr>
              </a:solidFill>
              <a:latin typeface="+mn-ea"/>
              <a:ea typeface="+mn-ea"/>
            </a:endParaRPr>
          </a:p>
        </p:txBody>
      </p:sp>
      <p:sp>
        <p:nvSpPr>
          <p:cNvPr id="3" name="テキスト プレースホルダー 2"/>
          <p:cNvSpPr>
            <a:spLocks noGrp="1"/>
          </p:cNvSpPr>
          <p:nvPr>
            <p:ph type="body" idx="1"/>
          </p:nvPr>
        </p:nvSpPr>
        <p:spPr>
          <a:xfrm>
            <a:off x="877063" y="1314192"/>
            <a:ext cx="4375626" cy="675469"/>
          </a:xfrm>
          <a:solidFill>
            <a:srgbClr val="E2EBF3"/>
          </a:solidFill>
        </p:spPr>
        <p:txBody>
          <a:bodyPr anchor="ctr">
            <a:normAutofit/>
          </a:bodyPr>
          <a:lstStyle>
            <a:lvl1pPr marL="0" indent="0">
              <a:buNone/>
              <a:defRPr sz="16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endParaRPr kumimoji="1" lang="en-US" altLang="ja-JP"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sp>
        <p:nvSpPr>
          <p:cNvPr id="1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1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a:p>
        </p:txBody>
      </p:sp>
      <p:sp>
        <p:nvSpPr>
          <p:cNvPr id="31" name="タイトル 1"/>
          <p:cNvSpPr>
            <a:spLocks noGrp="1"/>
          </p:cNvSpPr>
          <p:nvPr>
            <p:ph type="title"/>
          </p:nvPr>
        </p:nvSpPr>
        <p:spPr>
          <a:xfrm>
            <a:off x="309063" y="655175"/>
            <a:ext cx="8579029" cy="552276"/>
          </a:xfrm>
        </p:spPr>
        <p:txBody>
          <a:bodyPr anchor="t">
            <a:normAutofit/>
          </a:bodyPr>
          <a:lstStyle>
            <a:lvl1pPr>
              <a:defRPr sz="2400" b="1">
                <a:solidFill>
                  <a:srgbClr val="002060"/>
                </a:solidFill>
                <a:latin typeface="游明朝" panose="02020400000000000000" pitchFamily="18" charset="-128"/>
                <a:ea typeface="游明朝" panose="02020400000000000000" pitchFamily="18" charset="-128"/>
              </a:defRPr>
            </a:lvl1pPr>
          </a:lstStyle>
          <a:p>
            <a:r>
              <a:rPr kumimoji="1" lang="ja-JP" altLang="en-US" dirty="0"/>
              <a:t>マスター タイトルの書式設定</a:t>
            </a:r>
          </a:p>
        </p:txBody>
      </p:sp>
      <p:pic>
        <p:nvPicPr>
          <p:cNvPr id="32" name="図 3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
        <p:nvSpPr>
          <p:cNvPr id="36" name="テキスト プレースホルダー 2"/>
          <p:cNvSpPr>
            <a:spLocks noGrp="1"/>
          </p:cNvSpPr>
          <p:nvPr>
            <p:ph type="body" idx="15" hasCustomPrompt="1"/>
          </p:nvPr>
        </p:nvSpPr>
        <p:spPr>
          <a:xfrm>
            <a:off x="306833" y="1314192"/>
            <a:ext cx="570230" cy="675469"/>
          </a:xfrm>
          <a:solidFill>
            <a:srgbClr val="E2EBF3"/>
          </a:solidFill>
        </p:spPr>
        <p:txBody>
          <a:bodyPr anchor="ctr">
            <a:noAutofit/>
          </a:bodyPr>
          <a:lstStyle>
            <a:lvl1pPr marL="0" indent="0">
              <a:buNone/>
              <a:defRPr sz="28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sp>
        <p:nvSpPr>
          <p:cNvPr id="37" name="テキスト プレースホルダー 2"/>
          <p:cNvSpPr>
            <a:spLocks noGrp="1"/>
          </p:cNvSpPr>
          <p:nvPr>
            <p:ph type="body" idx="16"/>
          </p:nvPr>
        </p:nvSpPr>
        <p:spPr>
          <a:xfrm>
            <a:off x="5976056" y="1314192"/>
            <a:ext cx="4375626" cy="675469"/>
          </a:xfrm>
          <a:solidFill>
            <a:srgbClr val="E2EBF3"/>
          </a:solidFill>
        </p:spPr>
        <p:txBody>
          <a:bodyPr anchor="ctr">
            <a:normAutofit/>
          </a:bodyPr>
          <a:lstStyle>
            <a:lvl1pPr marL="0" indent="0">
              <a:buNone/>
              <a:defRPr sz="16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38" name="テキスト プレースホルダー 2"/>
          <p:cNvSpPr>
            <a:spLocks noGrp="1"/>
          </p:cNvSpPr>
          <p:nvPr>
            <p:ph type="body" idx="17" hasCustomPrompt="1"/>
          </p:nvPr>
        </p:nvSpPr>
        <p:spPr>
          <a:xfrm>
            <a:off x="5405826" y="1314192"/>
            <a:ext cx="570230" cy="675469"/>
          </a:xfrm>
          <a:solidFill>
            <a:srgbClr val="E2EBF3"/>
          </a:solidFill>
        </p:spPr>
        <p:txBody>
          <a:bodyPr anchor="ctr">
            <a:noAutofit/>
          </a:bodyPr>
          <a:lstStyle>
            <a:lvl1pPr marL="0" indent="0">
              <a:buNone/>
              <a:defRPr sz="28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cxnSp>
        <p:nvCxnSpPr>
          <p:cNvPr id="19" name="直線コネクタ 18"/>
          <p:cNvCxnSpPr/>
          <p:nvPr userDrawn="1"/>
        </p:nvCxnSpPr>
        <p:spPr>
          <a:xfrm>
            <a:off x="309063" y="503978"/>
            <a:ext cx="8365015"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0" name="コンテンツ プレースホルダー 5"/>
          <p:cNvSpPr>
            <a:spLocks noGrp="1"/>
          </p:cNvSpPr>
          <p:nvPr>
            <p:ph sz="quarter" idx="14"/>
          </p:nvPr>
        </p:nvSpPr>
        <p:spPr>
          <a:xfrm>
            <a:off x="306779" y="258001"/>
            <a:ext cx="9948398" cy="218741"/>
          </a:xfrm>
        </p:spPr>
        <p:txBody>
          <a:bodyPr>
            <a:noAutofit/>
          </a:bodyPr>
          <a:lstStyle>
            <a:lvl1pPr marL="0" indent="0">
              <a:buNone/>
              <a:defRPr sz="1200" b="1">
                <a:solidFill>
                  <a:schemeClr val="accent1">
                    <a:lumMod val="50000"/>
                  </a:schemeClr>
                </a:solidFill>
                <a:latin typeface="+mn-ea"/>
                <a:ea typeface="+mn-ea"/>
              </a:defRPr>
            </a:lvl1pPr>
            <a:lvl2pPr marL="503972" indent="0">
              <a:buNone/>
              <a:defRPr sz="992">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
        <p:nvSpPr>
          <p:cNvPr id="5" name="フローチャート: 端子 4">
            <a:extLst>
              <a:ext uri="{FF2B5EF4-FFF2-40B4-BE49-F238E27FC236}">
                <a16:creationId xmlns:a16="http://schemas.microsoft.com/office/drawing/2014/main" id="{DB5105B9-99D2-B6E9-6DCB-9909616770DA}"/>
              </a:ext>
            </a:extLst>
          </p:cNvPr>
          <p:cNvSpPr/>
          <p:nvPr userDrawn="1"/>
        </p:nvSpPr>
        <p:spPr>
          <a:xfrm>
            <a:off x="309061" y="5974243"/>
            <a:ext cx="927180" cy="311490"/>
          </a:xfrm>
          <a:prstGeom prst="flowChartTerminator">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r>
              <a:rPr kumimoji="1" lang="en-US" altLang="ja-JP" sz="1157" b="1" dirty="0">
                <a:solidFill>
                  <a:srgbClr val="002060"/>
                </a:solidFill>
                <a:latin typeface="+mn-ea"/>
                <a:ea typeface="+mn-ea"/>
              </a:rPr>
              <a:t>POINT</a:t>
            </a:r>
            <a:endParaRPr kumimoji="1" lang="ja-JP" altLang="en-US" sz="1157" b="1" dirty="0">
              <a:solidFill>
                <a:srgbClr val="002060"/>
              </a:solidFill>
              <a:latin typeface="+mn-ea"/>
              <a:ea typeface="+mn-ea"/>
            </a:endParaRPr>
          </a:p>
        </p:txBody>
      </p:sp>
      <p:sp>
        <p:nvSpPr>
          <p:cNvPr id="8" name="コンテンツ プレースホルダー 5">
            <a:extLst>
              <a:ext uri="{FF2B5EF4-FFF2-40B4-BE49-F238E27FC236}">
                <a16:creationId xmlns:a16="http://schemas.microsoft.com/office/drawing/2014/main" id="{12BFAFF0-4B10-1838-E4EC-D31084A2D919}"/>
              </a:ext>
            </a:extLst>
          </p:cNvPr>
          <p:cNvSpPr>
            <a:spLocks noGrp="1"/>
          </p:cNvSpPr>
          <p:nvPr>
            <p:ph sz="quarter" idx="13"/>
          </p:nvPr>
        </p:nvSpPr>
        <p:spPr>
          <a:xfrm>
            <a:off x="629264" y="6285733"/>
            <a:ext cx="9778549" cy="829465"/>
          </a:xfrm>
        </p:spPr>
        <p:txBody>
          <a:bodyPr anchor="ctr">
            <a:noAutofit/>
          </a:bodyPr>
          <a:lstStyle>
            <a:lvl1pPr>
              <a:lnSpc>
                <a:spcPct val="100000"/>
              </a:lnSpc>
              <a:defRPr sz="1200">
                <a:solidFill>
                  <a:schemeClr val="bg2">
                    <a:lumMod val="25000"/>
                  </a:schemeClr>
                </a:solidFill>
                <a:latin typeface="+mn-ea"/>
                <a:ea typeface="+mn-ea"/>
              </a:defRPr>
            </a:lvl1pPr>
            <a:lvl2pPr>
              <a:lnSpc>
                <a:spcPct val="100000"/>
              </a:lnSpc>
              <a:defRPr sz="1200">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Tree>
    <p:extLst>
      <p:ext uri="{BB962C8B-B14F-4D97-AF65-F5344CB8AC3E}">
        <p14:creationId xmlns:p14="http://schemas.microsoft.com/office/powerpoint/2010/main" val="147990531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比較">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sp>
        <p:nvSpPr>
          <p:cNvPr id="1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1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a:p>
        </p:txBody>
      </p:sp>
      <p:sp>
        <p:nvSpPr>
          <p:cNvPr id="18" name="タイトル 1"/>
          <p:cNvSpPr>
            <a:spLocks noGrp="1"/>
          </p:cNvSpPr>
          <p:nvPr>
            <p:ph type="title"/>
          </p:nvPr>
        </p:nvSpPr>
        <p:spPr>
          <a:xfrm>
            <a:off x="309063" y="655175"/>
            <a:ext cx="8579029" cy="552276"/>
          </a:xfrm>
        </p:spPr>
        <p:txBody>
          <a:bodyPr anchor="t">
            <a:normAutofit/>
          </a:bodyPr>
          <a:lstStyle>
            <a:lvl1pPr>
              <a:defRPr sz="3527" b="1">
                <a:solidFill>
                  <a:srgbClr val="002060"/>
                </a:solidFill>
                <a:latin typeface="游明朝" panose="02020400000000000000" pitchFamily="18" charset="-128"/>
                <a:ea typeface="游明朝" panose="02020400000000000000" pitchFamily="18" charset="-128"/>
              </a:defRPr>
            </a:lvl1pPr>
          </a:lstStyle>
          <a:p>
            <a:r>
              <a:rPr kumimoji="1" lang="ja-JP" altLang="en-US" dirty="0"/>
              <a:t>マスター タイトルの書式設定</a:t>
            </a:r>
          </a:p>
        </p:txBody>
      </p:sp>
      <p:pic>
        <p:nvPicPr>
          <p:cNvPr id="19" name="図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
        <p:nvSpPr>
          <p:cNvPr id="17" name="テキスト プレースホルダー 2"/>
          <p:cNvSpPr>
            <a:spLocks noGrp="1"/>
          </p:cNvSpPr>
          <p:nvPr>
            <p:ph type="body" idx="1"/>
          </p:nvPr>
        </p:nvSpPr>
        <p:spPr>
          <a:xfrm>
            <a:off x="1030199" y="1328196"/>
            <a:ext cx="4222489" cy="675469"/>
          </a:xfrm>
          <a:solidFill>
            <a:srgbClr val="E2EBF3"/>
          </a:solidFill>
        </p:spPr>
        <p:txBody>
          <a:bodyPr anchor="ctr">
            <a:normAutofit/>
          </a:bodyPr>
          <a:lstStyle>
            <a:lvl1pPr marL="0" indent="0">
              <a:buNone/>
              <a:defRPr sz="1764"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22" name="テキスト プレースホルダー 2"/>
          <p:cNvSpPr>
            <a:spLocks noGrp="1"/>
          </p:cNvSpPr>
          <p:nvPr>
            <p:ph type="body" idx="15" hasCustomPrompt="1"/>
          </p:nvPr>
        </p:nvSpPr>
        <p:spPr>
          <a:xfrm>
            <a:off x="306833" y="1328196"/>
            <a:ext cx="723367" cy="675469"/>
          </a:xfrm>
          <a:solidFill>
            <a:srgbClr val="E2EBF3"/>
          </a:solidFill>
        </p:spPr>
        <p:txBody>
          <a:bodyPr anchor="ctr">
            <a:noAutofit/>
          </a:bodyPr>
          <a:lstStyle>
            <a:lvl1pPr marL="0" indent="0">
              <a:buNone/>
              <a:defRPr sz="3086"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sp>
        <p:nvSpPr>
          <p:cNvPr id="27" name="テキスト プレースホルダー 2"/>
          <p:cNvSpPr>
            <a:spLocks noGrp="1"/>
          </p:cNvSpPr>
          <p:nvPr>
            <p:ph type="body" idx="16"/>
          </p:nvPr>
        </p:nvSpPr>
        <p:spPr>
          <a:xfrm>
            <a:off x="6074978" y="1328196"/>
            <a:ext cx="4276704" cy="675469"/>
          </a:xfrm>
          <a:solidFill>
            <a:srgbClr val="E2EBF3"/>
          </a:solidFill>
        </p:spPr>
        <p:txBody>
          <a:bodyPr anchor="ctr">
            <a:normAutofit/>
          </a:bodyPr>
          <a:lstStyle>
            <a:lvl1pPr marL="0" indent="0">
              <a:buNone/>
              <a:defRPr sz="1764"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28" name="テキスト プレースホルダー 2"/>
          <p:cNvSpPr>
            <a:spLocks noGrp="1"/>
          </p:cNvSpPr>
          <p:nvPr>
            <p:ph type="body" idx="17" hasCustomPrompt="1"/>
          </p:nvPr>
        </p:nvSpPr>
        <p:spPr>
          <a:xfrm>
            <a:off x="5405825" y="1328196"/>
            <a:ext cx="669153" cy="675469"/>
          </a:xfrm>
          <a:solidFill>
            <a:srgbClr val="E2EBF3"/>
          </a:solidFill>
        </p:spPr>
        <p:txBody>
          <a:bodyPr anchor="ctr">
            <a:noAutofit/>
          </a:bodyPr>
          <a:lstStyle>
            <a:lvl1pPr marL="0" indent="0">
              <a:buNone/>
              <a:defRPr sz="3086"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sp>
        <p:nvSpPr>
          <p:cNvPr id="29" name="コンテンツ プレースホルダー 3"/>
          <p:cNvSpPr>
            <a:spLocks noGrp="1"/>
          </p:cNvSpPr>
          <p:nvPr>
            <p:ph sz="half" idx="2"/>
          </p:nvPr>
        </p:nvSpPr>
        <p:spPr>
          <a:xfrm>
            <a:off x="306779" y="2084540"/>
            <a:ext cx="4950533" cy="2514946"/>
          </a:xfrm>
        </p:spPr>
        <p:txBody>
          <a:bodyPr/>
          <a:lstStyle>
            <a:lvl1pPr>
              <a:defRPr sz="1323">
                <a:solidFill>
                  <a:schemeClr val="bg2">
                    <a:lumMod val="25000"/>
                  </a:schemeClr>
                </a:solidFill>
              </a:defRPr>
            </a:lvl1pPr>
            <a:lvl2pPr>
              <a:defRPr sz="1157">
                <a:solidFill>
                  <a:schemeClr val="bg2">
                    <a:lumMod val="25000"/>
                  </a:schemeClr>
                </a:solidFill>
              </a:defRPr>
            </a:lvl2pPr>
            <a:lvl3pPr>
              <a:defRPr sz="992">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30" name="コンテンツ プレースホルダー 5"/>
          <p:cNvSpPr>
            <a:spLocks noGrp="1"/>
          </p:cNvSpPr>
          <p:nvPr>
            <p:ph sz="quarter" idx="4"/>
          </p:nvPr>
        </p:nvSpPr>
        <p:spPr>
          <a:xfrm>
            <a:off x="5412734" y="2084540"/>
            <a:ext cx="4986729" cy="2514946"/>
          </a:xfrm>
        </p:spPr>
        <p:txBody>
          <a:bodyPr/>
          <a:lstStyle>
            <a:lvl1pPr>
              <a:defRPr sz="1323">
                <a:solidFill>
                  <a:schemeClr val="bg2">
                    <a:lumMod val="25000"/>
                  </a:schemeClr>
                </a:solidFill>
              </a:defRPr>
            </a:lvl1pPr>
            <a:lvl2pPr>
              <a:defRPr sz="1157">
                <a:solidFill>
                  <a:schemeClr val="bg2">
                    <a:lumMod val="25000"/>
                  </a:schemeClr>
                </a:solidFill>
              </a:defRPr>
            </a:lvl2pPr>
            <a:lvl3pPr>
              <a:defRPr sz="992">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cxnSp>
        <p:nvCxnSpPr>
          <p:cNvPr id="24" name="直線コネクタ 23"/>
          <p:cNvCxnSpPr/>
          <p:nvPr userDrawn="1"/>
        </p:nvCxnSpPr>
        <p:spPr>
          <a:xfrm>
            <a:off x="309063" y="503978"/>
            <a:ext cx="8365015"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5" name="コンテンツ プレースホルダー 5"/>
          <p:cNvSpPr>
            <a:spLocks noGrp="1"/>
          </p:cNvSpPr>
          <p:nvPr>
            <p:ph sz="quarter" idx="14"/>
          </p:nvPr>
        </p:nvSpPr>
        <p:spPr>
          <a:xfrm>
            <a:off x="306779" y="258001"/>
            <a:ext cx="9948398" cy="218741"/>
          </a:xfrm>
        </p:spPr>
        <p:txBody>
          <a:bodyPr>
            <a:noAutofit/>
          </a:bodyPr>
          <a:lstStyle>
            <a:lvl1pPr marL="0" indent="0">
              <a:buNone/>
              <a:defRPr sz="1323" b="1">
                <a:solidFill>
                  <a:schemeClr val="accent1">
                    <a:lumMod val="50000"/>
                  </a:schemeClr>
                </a:solidFill>
                <a:latin typeface="+mn-ea"/>
                <a:ea typeface="+mn-ea"/>
              </a:defRPr>
            </a:lvl1pPr>
            <a:lvl2pPr marL="503972" indent="0">
              <a:buNone/>
              <a:defRPr sz="992">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
        <p:nvSpPr>
          <p:cNvPr id="20" name="角丸四角形 19"/>
          <p:cNvSpPr/>
          <p:nvPr userDrawn="1"/>
        </p:nvSpPr>
        <p:spPr>
          <a:xfrm>
            <a:off x="459416" y="4797015"/>
            <a:ext cx="9948398" cy="1084952"/>
          </a:xfrm>
          <a:prstGeom prst="roundRect">
            <a:avLst>
              <a:gd name="adj" fmla="val 6834"/>
            </a:avLst>
          </a:prstGeom>
          <a:solidFill>
            <a:srgbClr val="E9EAE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endParaRPr kumimoji="1" lang="ja-JP" altLang="en-US" sz="1323" dirty="0">
              <a:solidFill>
                <a:schemeClr val="bg2">
                  <a:lumMod val="25000"/>
                </a:schemeClr>
              </a:solidFill>
              <a:latin typeface="+mn-ea"/>
              <a:ea typeface="+mn-ea"/>
            </a:endParaRPr>
          </a:p>
        </p:txBody>
      </p:sp>
      <p:sp>
        <p:nvSpPr>
          <p:cNvPr id="21" name="フローチャート: 端子 20"/>
          <p:cNvSpPr/>
          <p:nvPr userDrawn="1"/>
        </p:nvSpPr>
        <p:spPr>
          <a:xfrm>
            <a:off x="309061" y="4713011"/>
            <a:ext cx="927180" cy="311490"/>
          </a:xfrm>
          <a:prstGeom prst="flowChartTerminator">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r>
              <a:rPr kumimoji="1" lang="en-US" altLang="ja-JP" sz="1157" b="1" dirty="0">
                <a:solidFill>
                  <a:srgbClr val="002060"/>
                </a:solidFill>
                <a:latin typeface="+mn-ea"/>
                <a:ea typeface="+mn-ea"/>
              </a:rPr>
              <a:t>POINT</a:t>
            </a:r>
            <a:endParaRPr kumimoji="1" lang="ja-JP" altLang="en-US" sz="1157" b="1" dirty="0">
              <a:solidFill>
                <a:srgbClr val="002060"/>
              </a:solidFill>
              <a:latin typeface="+mn-ea"/>
              <a:ea typeface="+mn-ea"/>
            </a:endParaRPr>
          </a:p>
        </p:txBody>
      </p:sp>
      <p:sp>
        <p:nvSpPr>
          <p:cNvPr id="23" name="コンテンツ プレースホルダー 5"/>
          <p:cNvSpPr>
            <a:spLocks noGrp="1"/>
          </p:cNvSpPr>
          <p:nvPr>
            <p:ph sz="quarter" idx="13"/>
          </p:nvPr>
        </p:nvSpPr>
        <p:spPr>
          <a:xfrm>
            <a:off x="629264" y="5024501"/>
            <a:ext cx="9778549" cy="829465"/>
          </a:xfrm>
        </p:spPr>
        <p:txBody>
          <a:bodyPr anchor="ctr">
            <a:noAutofit/>
          </a:bodyPr>
          <a:lstStyle>
            <a:lvl1pPr>
              <a:lnSpc>
                <a:spcPct val="100000"/>
              </a:lnSpc>
              <a:defRPr sz="1200">
                <a:solidFill>
                  <a:schemeClr val="bg2">
                    <a:lumMod val="25000"/>
                  </a:schemeClr>
                </a:solidFill>
                <a:latin typeface="+mn-ea"/>
                <a:ea typeface="+mn-ea"/>
              </a:defRPr>
            </a:lvl1pPr>
            <a:lvl2pPr>
              <a:lnSpc>
                <a:spcPct val="100000"/>
              </a:lnSpc>
              <a:defRPr sz="1200">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
        <p:nvSpPr>
          <p:cNvPr id="26" name="角丸四角形 25"/>
          <p:cNvSpPr/>
          <p:nvPr userDrawn="1"/>
        </p:nvSpPr>
        <p:spPr>
          <a:xfrm>
            <a:off x="443651" y="6046762"/>
            <a:ext cx="9948398" cy="1084952"/>
          </a:xfrm>
          <a:prstGeom prst="roundRect">
            <a:avLst>
              <a:gd name="adj" fmla="val 6834"/>
            </a:avLst>
          </a:prstGeom>
          <a:solidFill>
            <a:schemeClr val="bg1"/>
          </a:solidFill>
          <a:ln w="12700">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endParaRPr kumimoji="1" lang="ja-JP" altLang="en-US" sz="1323" dirty="0">
              <a:solidFill>
                <a:schemeClr val="bg2">
                  <a:lumMod val="25000"/>
                </a:schemeClr>
              </a:solidFill>
              <a:latin typeface="+mn-ea"/>
              <a:ea typeface="+mn-ea"/>
            </a:endParaRPr>
          </a:p>
        </p:txBody>
      </p:sp>
      <p:sp>
        <p:nvSpPr>
          <p:cNvPr id="31" name="フローチャート: 端子 30"/>
          <p:cNvSpPr/>
          <p:nvPr userDrawn="1"/>
        </p:nvSpPr>
        <p:spPr>
          <a:xfrm>
            <a:off x="306779" y="5958481"/>
            <a:ext cx="927180" cy="311490"/>
          </a:xfrm>
          <a:prstGeom prst="flowChartTerminator">
            <a:avLst/>
          </a:prstGeom>
          <a:solidFill>
            <a:schemeClr val="bg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r>
              <a:rPr kumimoji="1" lang="ja-JP" altLang="en-US" sz="1157" b="1" dirty="0" smtClean="0">
                <a:solidFill>
                  <a:schemeClr val="bg2">
                    <a:lumMod val="25000"/>
                  </a:schemeClr>
                </a:solidFill>
                <a:latin typeface="+mn-ea"/>
                <a:ea typeface="+mn-ea"/>
              </a:rPr>
              <a:t>コラム</a:t>
            </a:r>
            <a:endParaRPr kumimoji="1" lang="ja-JP" altLang="en-US" sz="1157" b="1" dirty="0">
              <a:solidFill>
                <a:schemeClr val="bg2">
                  <a:lumMod val="25000"/>
                </a:schemeClr>
              </a:solidFill>
              <a:latin typeface="+mn-ea"/>
              <a:ea typeface="+mn-ea"/>
            </a:endParaRPr>
          </a:p>
        </p:txBody>
      </p:sp>
      <p:sp>
        <p:nvSpPr>
          <p:cNvPr id="32" name="コンテンツ プレースホルダー 5"/>
          <p:cNvSpPr>
            <a:spLocks noGrp="1"/>
          </p:cNvSpPr>
          <p:nvPr>
            <p:ph sz="quarter" idx="18"/>
          </p:nvPr>
        </p:nvSpPr>
        <p:spPr>
          <a:xfrm>
            <a:off x="613500" y="6269971"/>
            <a:ext cx="9778549" cy="829465"/>
          </a:xfrm>
        </p:spPr>
        <p:txBody>
          <a:bodyPr anchor="ctr">
            <a:noAutofit/>
          </a:bodyPr>
          <a:lstStyle>
            <a:lvl1pPr>
              <a:lnSpc>
                <a:spcPct val="100000"/>
              </a:lnSpc>
              <a:defRPr sz="1200">
                <a:solidFill>
                  <a:schemeClr val="bg2">
                    <a:lumMod val="25000"/>
                  </a:schemeClr>
                </a:solidFill>
                <a:latin typeface="+mn-ea"/>
                <a:ea typeface="+mn-ea"/>
              </a:defRPr>
            </a:lvl1pPr>
            <a:lvl2pPr>
              <a:lnSpc>
                <a:spcPct val="100000"/>
              </a:lnSpc>
              <a:defRPr sz="1200">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Tree>
    <p:extLst>
      <p:ext uri="{BB962C8B-B14F-4D97-AF65-F5344CB8AC3E}">
        <p14:creationId xmlns:p14="http://schemas.microsoft.com/office/powerpoint/2010/main" val="314639936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比較">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sp>
        <p:nvSpPr>
          <p:cNvPr id="1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1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a:p>
        </p:txBody>
      </p:sp>
      <p:sp>
        <p:nvSpPr>
          <p:cNvPr id="18" name="タイトル 1"/>
          <p:cNvSpPr>
            <a:spLocks noGrp="1"/>
          </p:cNvSpPr>
          <p:nvPr>
            <p:ph type="title"/>
          </p:nvPr>
        </p:nvSpPr>
        <p:spPr>
          <a:xfrm>
            <a:off x="309063" y="655175"/>
            <a:ext cx="8579029" cy="552276"/>
          </a:xfrm>
        </p:spPr>
        <p:txBody>
          <a:bodyPr anchor="t">
            <a:normAutofit/>
          </a:bodyPr>
          <a:lstStyle>
            <a:lvl1pPr>
              <a:defRPr sz="2400" b="1">
                <a:solidFill>
                  <a:srgbClr val="002060"/>
                </a:solidFill>
                <a:latin typeface="游明朝" panose="02020400000000000000" pitchFamily="18" charset="-128"/>
                <a:ea typeface="游明朝" panose="02020400000000000000" pitchFamily="18" charset="-128"/>
              </a:defRPr>
            </a:lvl1pPr>
          </a:lstStyle>
          <a:p>
            <a:r>
              <a:rPr kumimoji="1" lang="ja-JP" altLang="en-US" dirty="0"/>
              <a:t>マスター タイトルの書式設定</a:t>
            </a:r>
          </a:p>
        </p:txBody>
      </p:sp>
      <p:pic>
        <p:nvPicPr>
          <p:cNvPr id="19" name="図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
        <p:nvSpPr>
          <p:cNvPr id="13" name="テキスト プレースホルダー 2"/>
          <p:cNvSpPr>
            <a:spLocks noGrp="1"/>
          </p:cNvSpPr>
          <p:nvPr>
            <p:ph type="body" idx="1"/>
          </p:nvPr>
        </p:nvSpPr>
        <p:spPr>
          <a:xfrm>
            <a:off x="877063" y="1328196"/>
            <a:ext cx="9530750" cy="675469"/>
          </a:xfrm>
          <a:solidFill>
            <a:srgbClr val="E2EBF3"/>
          </a:solidFill>
        </p:spPr>
        <p:txBody>
          <a:bodyPr anchor="ctr">
            <a:normAutofit/>
          </a:bodyPr>
          <a:lstStyle>
            <a:lvl1pPr marL="0" indent="0">
              <a:buNone/>
              <a:defRPr sz="16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14" name="テキスト プレースホルダー 2"/>
          <p:cNvSpPr>
            <a:spLocks noGrp="1"/>
          </p:cNvSpPr>
          <p:nvPr>
            <p:ph type="body" idx="15" hasCustomPrompt="1"/>
          </p:nvPr>
        </p:nvSpPr>
        <p:spPr>
          <a:xfrm>
            <a:off x="306833" y="1328196"/>
            <a:ext cx="570230" cy="675469"/>
          </a:xfrm>
          <a:solidFill>
            <a:srgbClr val="E2EBF3"/>
          </a:solidFill>
        </p:spPr>
        <p:txBody>
          <a:bodyPr anchor="ctr">
            <a:noAutofit/>
          </a:bodyPr>
          <a:lstStyle>
            <a:lvl1pPr marL="0" indent="0">
              <a:buNone/>
              <a:defRPr sz="28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cxnSp>
        <p:nvCxnSpPr>
          <p:cNvPr id="22" name="直線コネクタ 21"/>
          <p:cNvCxnSpPr/>
          <p:nvPr userDrawn="1"/>
        </p:nvCxnSpPr>
        <p:spPr>
          <a:xfrm>
            <a:off x="309063" y="503978"/>
            <a:ext cx="8365015"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3" name="コンテンツ プレースホルダー 5"/>
          <p:cNvSpPr>
            <a:spLocks noGrp="1"/>
          </p:cNvSpPr>
          <p:nvPr>
            <p:ph sz="quarter" idx="14"/>
          </p:nvPr>
        </p:nvSpPr>
        <p:spPr>
          <a:xfrm>
            <a:off x="306779" y="258001"/>
            <a:ext cx="9948398" cy="218741"/>
          </a:xfrm>
        </p:spPr>
        <p:txBody>
          <a:bodyPr>
            <a:noAutofit/>
          </a:bodyPr>
          <a:lstStyle>
            <a:lvl1pPr marL="0" indent="0">
              <a:buNone/>
              <a:defRPr sz="1200" b="1">
                <a:solidFill>
                  <a:schemeClr val="accent1">
                    <a:lumMod val="50000"/>
                  </a:schemeClr>
                </a:solidFill>
                <a:latin typeface="+mn-ea"/>
                <a:ea typeface="+mn-ea"/>
              </a:defRPr>
            </a:lvl1pPr>
            <a:lvl2pPr marL="503972" indent="0">
              <a:buNone/>
              <a:defRPr sz="992">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Tree>
    <p:extLst>
      <p:ext uri="{BB962C8B-B14F-4D97-AF65-F5344CB8AC3E}">
        <p14:creationId xmlns:p14="http://schemas.microsoft.com/office/powerpoint/2010/main" val="426642933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06779" y="1322949"/>
            <a:ext cx="10090399" cy="5820250"/>
          </a:xfrm>
        </p:spPr>
        <p:txBody>
          <a:bodyPr/>
          <a:lstStyle>
            <a:lvl1pPr>
              <a:defRPr sz="2646">
                <a:solidFill>
                  <a:schemeClr val="bg2">
                    <a:lumMod val="25000"/>
                  </a:schemeClr>
                </a:solidFill>
              </a:defRPr>
            </a:lvl1pPr>
            <a:lvl2pPr>
              <a:defRPr sz="2205">
                <a:solidFill>
                  <a:schemeClr val="bg2">
                    <a:lumMod val="25000"/>
                  </a:schemeClr>
                </a:solidFill>
              </a:defRPr>
            </a:lvl2pPr>
            <a:lvl3pPr>
              <a:defRPr sz="1984">
                <a:solidFill>
                  <a:schemeClr val="bg2">
                    <a:lumMod val="25000"/>
                  </a:schemeClr>
                </a:solidFill>
              </a:defRPr>
            </a:lvl3pPr>
            <a:lvl4pPr>
              <a:defRPr sz="1764">
                <a:solidFill>
                  <a:schemeClr val="bg2">
                    <a:lumMod val="25000"/>
                  </a:schemeClr>
                </a:solidFill>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pic>
        <p:nvPicPr>
          <p:cNvPr id="14" name="図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Tree>
    <p:extLst>
      <p:ext uri="{BB962C8B-B14F-4D97-AF65-F5344CB8AC3E}">
        <p14:creationId xmlns:p14="http://schemas.microsoft.com/office/powerpoint/2010/main" val="22761480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比較">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sp>
        <p:nvSpPr>
          <p:cNvPr id="13" name="角丸四角形 12"/>
          <p:cNvSpPr/>
          <p:nvPr userDrawn="1"/>
        </p:nvSpPr>
        <p:spPr>
          <a:xfrm>
            <a:off x="459416" y="6058247"/>
            <a:ext cx="9948398" cy="1084952"/>
          </a:xfrm>
          <a:prstGeom prst="roundRect">
            <a:avLst>
              <a:gd name="adj" fmla="val 6834"/>
            </a:avLst>
          </a:prstGeom>
          <a:solidFill>
            <a:srgbClr val="E9EAE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endParaRPr kumimoji="1" lang="ja-JP" altLang="en-US" sz="1323" dirty="0">
              <a:solidFill>
                <a:schemeClr val="bg2">
                  <a:lumMod val="25000"/>
                </a:schemeClr>
              </a:solidFill>
              <a:latin typeface="+mn-ea"/>
              <a:ea typeface="+mn-ea"/>
            </a:endParaRPr>
          </a:p>
        </p:txBody>
      </p:sp>
      <p:sp>
        <p:nvSpPr>
          <p:cNvPr id="14" name="フローチャート: 端子 13"/>
          <p:cNvSpPr/>
          <p:nvPr userDrawn="1"/>
        </p:nvSpPr>
        <p:spPr>
          <a:xfrm>
            <a:off x="309061" y="5974243"/>
            <a:ext cx="927180" cy="311490"/>
          </a:xfrm>
          <a:prstGeom prst="flowChartTerminator">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r>
              <a:rPr kumimoji="1" lang="en-US" altLang="ja-JP" sz="1157" b="1" dirty="0">
                <a:solidFill>
                  <a:srgbClr val="002060"/>
                </a:solidFill>
                <a:latin typeface="+mn-ea"/>
                <a:ea typeface="+mn-ea"/>
              </a:rPr>
              <a:t>POINT</a:t>
            </a:r>
            <a:endParaRPr kumimoji="1" lang="ja-JP" altLang="en-US" sz="1157" b="1" dirty="0">
              <a:solidFill>
                <a:srgbClr val="002060"/>
              </a:solidFill>
              <a:latin typeface="+mn-ea"/>
              <a:ea typeface="+mn-ea"/>
            </a:endParaRPr>
          </a:p>
        </p:txBody>
      </p:sp>
      <p:sp>
        <p:nvSpPr>
          <p:cNvPr id="1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1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dirty="0"/>
          </a:p>
        </p:txBody>
      </p:sp>
      <p:sp>
        <p:nvSpPr>
          <p:cNvPr id="22" name="コンテンツ プレースホルダー 5"/>
          <p:cNvSpPr>
            <a:spLocks noGrp="1"/>
          </p:cNvSpPr>
          <p:nvPr>
            <p:ph sz="quarter" idx="13"/>
          </p:nvPr>
        </p:nvSpPr>
        <p:spPr>
          <a:xfrm>
            <a:off x="629264" y="6285733"/>
            <a:ext cx="9778549" cy="829465"/>
          </a:xfrm>
        </p:spPr>
        <p:txBody>
          <a:bodyPr anchor="ctr">
            <a:noAutofit/>
          </a:bodyPr>
          <a:lstStyle>
            <a:lvl1pPr>
              <a:lnSpc>
                <a:spcPct val="100000"/>
              </a:lnSpc>
              <a:defRPr sz="1200">
                <a:solidFill>
                  <a:schemeClr val="bg2">
                    <a:lumMod val="25000"/>
                  </a:schemeClr>
                </a:solidFill>
                <a:latin typeface="+mn-ea"/>
                <a:ea typeface="+mn-ea"/>
              </a:defRPr>
            </a:lvl1pPr>
            <a:lvl2pPr>
              <a:lnSpc>
                <a:spcPct val="100000"/>
              </a:lnSpc>
              <a:defRPr sz="1200">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
        <p:nvSpPr>
          <p:cNvPr id="18" name="タイトル 1"/>
          <p:cNvSpPr>
            <a:spLocks noGrp="1"/>
          </p:cNvSpPr>
          <p:nvPr>
            <p:ph type="title"/>
          </p:nvPr>
        </p:nvSpPr>
        <p:spPr>
          <a:xfrm>
            <a:off x="309063" y="655175"/>
            <a:ext cx="8579029" cy="552276"/>
          </a:xfrm>
        </p:spPr>
        <p:txBody>
          <a:bodyPr anchor="t">
            <a:normAutofit/>
          </a:bodyPr>
          <a:lstStyle>
            <a:lvl1pPr>
              <a:defRPr sz="2400" b="1">
                <a:solidFill>
                  <a:srgbClr val="002060"/>
                </a:solidFill>
                <a:latin typeface="游明朝" panose="02020400000000000000" pitchFamily="18" charset="-128"/>
                <a:ea typeface="游明朝" panose="02020400000000000000" pitchFamily="18" charset="-128"/>
              </a:defRPr>
            </a:lvl1pPr>
          </a:lstStyle>
          <a:p>
            <a:r>
              <a:rPr kumimoji="1" lang="ja-JP" altLang="en-US" dirty="0"/>
              <a:t>マスター タイトルの書式設定</a:t>
            </a:r>
          </a:p>
        </p:txBody>
      </p:sp>
      <p:pic>
        <p:nvPicPr>
          <p:cNvPr id="19" name="図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
        <p:nvSpPr>
          <p:cNvPr id="17" name="テキスト プレースホルダー 2"/>
          <p:cNvSpPr>
            <a:spLocks noGrp="1"/>
          </p:cNvSpPr>
          <p:nvPr>
            <p:ph type="body" idx="1"/>
          </p:nvPr>
        </p:nvSpPr>
        <p:spPr>
          <a:xfrm>
            <a:off x="977461" y="1328196"/>
            <a:ext cx="9430352" cy="675469"/>
          </a:xfrm>
          <a:solidFill>
            <a:srgbClr val="E2EBF3"/>
          </a:solidFill>
        </p:spPr>
        <p:txBody>
          <a:bodyPr anchor="ctr">
            <a:normAutofit/>
          </a:bodyPr>
          <a:lstStyle>
            <a:lvl1pPr marL="0" indent="0">
              <a:buNone/>
              <a:defRPr sz="16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25" name="テキスト プレースホルダー 2"/>
          <p:cNvSpPr>
            <a:spLocks noGrp="1"/>
          </p:cNvSpPr>
          <p:nvPr>
            <p:ph type="body" idx="15" hasCustomPrompt="1"/>
          </p:nvPr>
        </p:nvSpPr>
        <p:spPr>
          <a:xfrm>
            <a:off x="306832" y="1328196"/>
            <a:ext cx="670629" cy="675469"/>
          </a:xfrm>
          <a:solidFill>
            <a:srgbClr val="E2EBF3"/>
          </a:solidFill>
        </p:spPr>
        <p:txBody>
          <a:bodyPr anchor="ctr">
            <a:noAutofit/>
          </a:bodyPr>
          <a:lstStyle>
            <a:lvl1pPr marL="0" indent="0">
              <a:buNone/>
              <a:defRPr sz="28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cxnSp>
        <p:nvCxnSpPr>
          <p:cNvPr id="24" name="直線コネクタ 23"/>
          <p:cNvCxnSpPr/>
          <p:nvPr userDrawn="1"/>
        </p:nvCxnSpPr>
        <p:spPr>
          <a:xfrm>
            <a:off x="309063" y="503978"/>
            <a:ext cx="8365015"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6" name="コンテンツ プレースホルダー 5"/>
          <p:cNvSpPr>
            <a:spLocks noGrp="1"/>
          </p:cNvSpPr>
          <p:nvPr>
            <p:ph sz="quarter" idx="14"/>
          </p:nvPr>
        </p:nvSpPr>
        <p:spPr>
          <a:xfrm>
            <a:off x="306779" y="258001"/>
            <a:ext cx="9948398" cy="218741"/>
          </a:xfrm>
        </p:spPr>
        <p:txBody>
          <a:bodyPr>
            <a:noAutofit/>
          </a:bodyPr>
          <a:lstStyle>
            <a:lvl1pPr marL="0" indent="0">
              <a:buNone/>
              <a:defRPr sz="1200" b="1">
                <a:solidFill>
                  <a:schemeClr val="accent1">
                    <a:lumMod val="50000"/>
                  </a:schemeClr>
                </a:solidFill>
                <a:latin typeface="+mn-ea"/>
                <a:ea typeface="+mn-ea"/>
              </a:defRPr>
            </a:lvl1pPr>
            <a:lvl2pPr marL="503972" indent="0">
              <a:buNone/>
              <a:defRPr sz="992">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Tree>
    <p:extLst>
      <p:ext uri="{BB962C8B-B14F-4D97-AF65-F5344CB8AC3E}">
        <p14:creationId xmlns:p14="http://schemas.microsoft.com/office/powerpoint/2010/main" val="1517244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比較">
    <p:spTree>
      <p:nvGrpSpPr>
        <p:cNvPr id="1" name=""/>
        <p:cNvGrpSpPr/>
        <p:nvPr/>
      </p:nvGrpSpPr>
      <p:grpSpPr>
        <a:xfrm>
          <a:off x="0" y="0"/>
          <a:ext cx="0" cy="0"/>
          <a:chOff x="0" y="0"/>
          <a:chExt cx="0" cy="0"/>
        </a:xfrm>
      </p:grpSpPr>
      <p:sp>
        <p:nvSpPr>
          <p:cNvPr id="2" name="角丸四角形 12">
            <a:extLst>
              <a:ext uri="{FF2B5EF4-FFF2-40B4-BE49-F238E27FC236}">
                <a16:creationId xmlns:a16="http://schemas.microsoft.com/office/drawing/2014/main" id="{6D06754C-D7A8-9775-F3C5-49534F252EB3}"/>
              </a:ext>
            </a:extLst>
          </p:cNvPr>
          <p:cNvSpPr/>
          <p:nvPr userDrawn="1"/>
        </p:nvSpPr>
        <p:spPr>
          <a:xfrm>
            <a:off x="459416" y="6058247"/>
            <a:ext cx="9948398" cy="1084952"/>
          </a:xfrm>
          <a:prstGeom prst="roundRect">
            <a:avLst>
              <a:gd name="adj" fmla="val 6834"/>
            </a:avLst>
          </a:prstGeom>
          <a:solidFill>
            <a:srgbClr val="E9EAE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endParaRPr kumimoji="1" lang="ja-JP" altLang="en-US" sz="1323" dirty="0">
              <a:solidFill>
                <a:schemeClr val="bg2">
                  <a:lumMod val="25000"/>
                </a:schemeClr>
              </a:solidFill>
              <a:latin typeface="+mn-ea"/>
              <a:ea typeface="+mn-ea"/>
            </a:endParaRPr>
          </a:p>
        </p:txBody>
      </p:sp>
      <p:sp>
        <p:nvSpPr>
          <p:cNvPr id="3" name="テキスト プレースホルダー 2"/>
          <p:cNvSpPr>
            <a:spLocks noGrp="1"/>
          </p:cNvSpPr>
          <p:nvPr>
            <p:ph type="body" idx="1"/>
          </p:nvPr>
        </p:nvSpPr>
        <p:spPr>
          <a:xfrm>
            <a:off x="877063" y="1314192"/>
            <a:ext cx="4375626" cy="675469"/>
          </a:xfrm>
          <a:solidFill>
            <a:srgbClr val="E2EBF3"/>
          </a:solidFill>
        </p:spPr>
        <p:txBody>
          <a:bodyPr anchor="ctr">
            <a:normAutofit/>
          </a:bodyPr>
          <a:lstStyle>
            <a:lvl1pPr marL="0" indent="0">
              <a:buNone/>
              <a:defRPr sz="16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endParaRPr kumimoji="1" lang="en-US" altLang="ja-JP" dirty="0"/>
          </a:p>
        </p:txBody>
      </p:sp>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sp>
        <p:nvSpPr>
          <p:cNvPr id="1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1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a:p>
        </p:txBody>
      </p:sp>
      <p:sp>
        <p:nvSpPr>
          <p:cNvPr id="31" name="タイトル 1"/>
          <p:cNvSpPr>
            <a:spLocks noGrp="1"/>
          </p:cNvSpPr>
          <p:nvPr>
            <p:ph type="title"/>
          </p:nvPr>
        </p:nvSpPr>
        <p:spPr>
          <a:xfrm>
            <a:off x="309063" y="655175"/>
            <a:ext cx="8579029" cy="552276"/>
          </a:xfrm>
        </p:spPr>
        <p:txBody>
          <a:bodyPr anchor="t">
            <a:normAutofit/>
          </a:bodyPr>
          <a:lstStyle>
            <a:lvl1pPr>
              <a:defRPr sz="2400" b="1">
                <a:solidFill>
                  <a:srgbClr val="002060"/>
                </a:solidFill>
                <a:latin typeface="游明朝" panose="02020400000000000000" pitchFamily="18" charset="-128"/>
                <a:ea typeface="游明朝" panose="02020400000000000000" pitchFamily="18" charset="-128"/>
              </a:defRPr>
            </a:lvl1pPr>
          </a:lstStyle>
          <a:p>
            <a:r>
              <a:rPr kumimoji="1" lang="ja-JP" altLang="en-US" dirty="0"/>
              <a:t>マスター タイトルの書式設定</a:t>
            </a:r>
          </a:p>
        </p:txBody>
      </p:sp>
      <p:pic>
        <p:nvPicPr>
          <p:cNvPr id="32" name="図 3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
        <p:nvSpPr>
          <p:cNvPr id="36" name="テキスト プレースホルダー 2"/>
          <p:cNvSpPr>
            <a:spLocks noGrp="1"/>
          </p:cNvSpPr>
          <p:nvPr>
            <p:ph type="body" idx="15" hasCustomPrompt="1"/>
          </p:nvPr>
        </p:nvSpPr>
        <p:spPr>
          <a:xfrm>
            <a:off x="306833" y="1314192"/>
            <a:ext cx="570230" cy="675469"/>
          </a:xfrm>
          <a:solidFill>
            <a:srgbClr val="E2EBF3"/>
          </a:solidFill>
        </p:spPr>
        <p:txBody>
          <a:bodyPr anchor="ctr">
            <a:noAutofit/>
          </a:bodyPr>
          <a:lstStyle>
            <a:lvl1pPr marL="0" indent="0">
              <a:buNone/>
              <a:defRPr sz="28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sp>
        <p:nvSpPr>
          <p:cNvPr id="37" name="テキスト プレースホルダー 2"/>
          <p:cNvSpPr>
            <a:spLocks noGrp="1"/>
          </p:cNvSpPr>
          <p:nvPr>
            <p:ph type="body" idx="16"/>
          </p:nvPr>
        </p:nvSpPr>
        <p:spPr>
          <a:xfrm>
            <a:off x="5976056" y="1314192"/>
            <a:ext cx="4375626" cy="675469"/>
          </a:xfrm>
          <a:solidFill>
            <a:srgbClr val="E2EBF3"/>
          </a:solidFill>
        </p:spPr>
        <p:txBody>
          <a:bodyPr anchor="ctr">
            <a:normAutofit/>
          </a:bodyPr>
          <a:lstStyle>
            <a:lvl1pPr marL="0" indent="0">
              <a:buNone/>
              <a:defRPr sz="16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38" name="テキスト プレースホルダー 2"/>
          <p:cNvSpPr>
            <a:spLocks noGrp="1"/>
          </p:cNvSpPr>
          <p:nvPr>
            <p:ph type="body" idx="17" hasCustomPrompt="1"/>
          </p:nvPr>
        </p:nvSpPr>
        <p:spPr>
          <a:xfrm>
            <a:off x="5405826" y="1314192"/>
            <a:ext cx="570230" cy="675469"/>
          </a:xfrm>
          <a:solidFill>
            <a:srgbClr val="E2EBF3"/>
          </a:solidFill>
        </p:spPr>
        <p:txBody>
          <a:bodyPr anchor="ctr">
            <a:noAutofit/>
          </a:bodyPr>
          <a:lstStyle>
            <a:lvl1pPr marL="0" indent="0">
              <a:buNone/>
              <a:defRPr sz="28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cxnSp>
        <p:nvCxnSpPr>
          <p:cNvPr id="19" name="直線コネクタ 18"/>
          <p:cNvCxnSpPr/>
          <p:nvPr userDrawn="1"/>
        </p:nvCxnSpPr>
        <p:spPr>
          <a:xfrm>
            <a:off x="309063" y="503978"/>
            <a:ext cx="8365015"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0" name="コンテンツ プレースホルダー 5"/>
          <p:cNvSpPr>
            <a:spLocks noGrp="1"/>
          </p:cNvSpPr>
          <p:nvPr>
            <p:ph sz="quarter" idx="14"/>
          </p:nvPr>
        </p:nvSpPr>
        <p:spPr>
          <a:xfrm>
            <a:off x="306779" y="258001"/>
            <a:ext cx="9948398" cy="218741"/>
          </a:xfrm>
        </p:spPr>
        <p:txBody>
          <a:bodyPr>
            <a:noAutofit/>
          </a:bodyPr>
          <a:lstStyle>
            <a:lvl1pPr marL="0" indent="0">
              <a:buNone/>
              <a:defRPr sz="1200" b="1">
                <a:solidFill>
                  <a:schemeClr val="accent1">
                    <a:lumMod val="50000"/>
                  </a:schemeClr>
                </a:solidFill>
                <a:latin typeface="+mn-ea"/>
                <a:ea typeface="+mn-ea"/>
              </a:defRPr>
            </a:lvl1pPr>
            <a:lvl2pPr marL="503972" indent="0">
              <a:buNone/>
              <a:defRPr sz="992">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
        <p:nvSpPr>
          <p:cNvPr id="5" name="フローチャート: 端子 4">
            <a:extLst>
              <a:ext uri="{FF2B5EF4-FFF2-40B4-BE49-F238E27FC236}">
                <a16:creationId xmlns:a16="http://schemas.microsoft.com/office/drawing/2014/main" id="{DB5105B9-99D2-B6E9-6DCB-9909616770DA}"/>
              </a:ext>
            </a:extLst>
          </p:cNvPr>
          <p:cNvSpPr/>
          <p:nvPr userDrawn="1"/>
        </p:nvSpPr>
        <p:spPr>
          <a:xfrm>
            <a:off x="309061" y="5974243"/>
            <a:ext cx="927180" cy="311490"/>
          </a:xfrm>
          <a:prstGeom prst="flowChartTerminator">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r>
              <a:rPr kumimoji="1" lang="en-US" altLang="ja-JP" sz="1157" b="1" dirty="0">
                <a:solidFill>
                  <a:srgbClr val="002060"/>
                </a:solidFill>
                <a:latin typeface="+mn-ea"/>
                <a:ea typeface="+mn-ea"/>
              </a:rPr>
              <a:t>POINT</a:t>
            </a:r>
            <a:endParaRPr kumimoji="1" lang="ja-JP" altLang="en-US" sz="1157" b="1" dirty="0">
              <a:solidFill>
                <a:srgbClr val="002060"/>
              </a:solidFill>
              <a:latin typeface="+mn-ea"/>
              <a:ea typeface="+mn-ea"/>
            </a:endParaRPr>
          </a:p>
        </p:txBody>
      </p:sp>
      <p:sp>
        <p:nvSpPr>
          <p:cNvPr id="8" name="コンテンツ プレースホルダー 5">
            <a:extLst>
              <a:ext uri="{FF2B5EF4-FFF2-40B4-BE49-F238E27FC236}">
                <a16:creationId xmlns:a16="http://schemas.microsoft.com/office/drawing/2014/main" id="{12BFAFF0-4B10-1838-E4EC-D31084A2D919}"/>
              </a:ext>
            </a:extLst>
          </p:cNvPr>
          <p:cNvSpPr>
            <a:spLocks noGrp="1"/>
          </p:cNvSpPr>
          <p:nvPr>
            <p:ph sz="quarter" idx="13"/>
          </p:nvPr>
        </p:nvSpPr>
        <p:spPr>
          <a:xfrm>
            <a:off x="629264" y="6285733"/>
            <a:ext cx="9778549" cy="829465"/>
          </a:xfrm>
        </p:spPr>
        <p:txBody>
          <a:bodyPr anchor="ctr">
            <a:noAutofit/>
          </a:bodyPr>
          <a:lstStyle>
            <a:lvl1pPr>
              <a:lnSpc>
                <a:spcPct val="100000"/>
              </a:lnSpc>
              <a:defRPr sz="1200">
                <a:solidFill>
                  <a:schemeClr val="bg2">
                    <a:lumMod val="25000"/>
                  </a:schemeClr>
                </a:solidFill>
                <a:latin typeface="+mn-ea"/>
                <a:ea typeface="+mn-ea"/>
              </a:defRPr>
            </a:lvl1pPr>
            <a:lvl2pPr>
              <a:lnSpc>
                <a:spcPct val="100000"/>
              </a:lnSpc>
              <a:defRPr sz="1200">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Tree>
    <p:extLst>
      <p:ext uri="{BB962C8B-B14F-4D97-AF65-F5344CB8AC3E}">
        <p14:creationId xmlns:p14="http://schemas.microsoft.com/office/powerpoint/2010/main" val="820250070"/>
      </p:ext>
    </p:extLst>
  </p:cSld>
  <p:clrMapOvr>
    <a:masterClrMapping/>
  </p:clrMapOvr>
  <p:extLst>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06779" y="1322949"/>
            <a:ext cx="10090399" cy="5820250"/>
          </a:xfrm>
        </p:spPr>
        <p:txBody>
          <a:bodyPr/>
          <a:lstStyle>
            <a:lvl1pPr>
              <a:defRPr sz="2646">
                <a:solidFill>
                  <a:schemeClr val="bg2">
                    <a:lumMod val="25000"/>
                  </a:schemeClr>
                </a:solidFill>
              </a:defRPr>
            </a:lvl1pPr>
            <a:lvl2pPr>
              <a:defRPr sz="2205">
                <a:solidFill>
                  <a:schemeClr val="bg2">
                    <a:lumMod val="25000"/>
                  </a:schemeClr>
                </a:solidFill>
              </a:defRPr>
            </a:lvl2pPr>
            <a:lvl3pPr>
              <a:defRPr sz="1984">
                <a:solidFill>
                  <a:schemeClr val="bg2">
                    <a:lumMod val="25000"/>
                  </a:schemeClr>
                </a:solidFill>
              </a:defRPr>
            </a:lvl3pPr>
            <a:lvl4pPr>
              <a:defRPr sz="1764">
                <a:solidFill>
                  <a:schemeClr val="bg2">
                    <a:lumMod val="25000"/>
                  </a:schemeClr>
                </a:solidFill>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pic>
        <p:nvPicPr>
          <p:cNvPr id="14" name="図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Tree>
    <p:extLst>
      <p:ext uri="{BB962C8B-B14F-4D97-AF65-F5344CB8AC3E}">
        <p14:creationId xmlns:p14="http://schemas.microsoft.com/office/powerpoint/2010/main" val="4139606202"/>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比較">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sp>
        <p:nvSpPr>
          <p:cNvPr id="1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1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a:p>
        </p:txBody>
      </p:sp>
      <p:sp>
        <p:nvSpPr>
          <p:cNvPr id="18" name="タイトル 1"/>
          <p:cNvSpPr>
            <a:spLocks noGrp="1"/>
          </p:cNvSpPr>
          <p:nvPr>
            <p:ph type="title"/>
          </p:nvPr>
        </p:nvSpPr>
        <p:spPr>
          <a:xfrm>
            <a:off x="309063" y="655175"/>
            <a:ext cx="8579029" cy="552276"/>
          </a:xfrm>
        </p:spPr>
        <p:txBody>
          <a:bodyPr anchor="t">
            <a:normAutofit/>
          </a:bodyPr>
          <a:lstStyle>
            <a:lvl1pPr>
              <a:defRPr sz="3527" b="1">
                <a:solidFill>
                  <a:srgbClr val="002060"/>
                </a:solidFill>
                <a:latin typeface="游明朝" panose="02020400000000000000" pitchFamily="18" charset="-128"/>
                <a:ea typeface="游明朝" panose="02020400000000000000" pitchFamily="18" charset="-128"/>
              </a:defRPr>
            </a:lvl1pPr>
          </a:lstStyle>
          <a:p>
            <a:r>
              <a:rPr kumimoji="1" lang="ja-JP" altLang="en-US" dirty="0"/>
              <a:t>マスター タイトルの書式設定</a:t>
            </a:r>
          </a:p>
        </p:txBody>
      </p:sp>
      <p:pic>
        <p:nvPicPr>
          <p:cNvPr id="19" name="図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
        <p:nvSpPr>
          <p:cNvPr id="17" name="テキスト プレースホルダー 2"/>
          <p:cNvSpPr>
            <a:spLocks noGrp="1"/>
          </p:cNvSpPr>
          <p:nvPr>
            <p:ph type="body" idx="1"/>
          </p:nvPr>
        </p:nvSpPr>
        <p:spPr>
          <a:xfrm>
            <a:off x="1030199" y="1328196"/>
            <a:ext cx="4222489" cy="675469"/>
          </a:xfrm>
          <a:solidFill>
            <a:srgbClr val="E2EBF3"/>
          </a:solidFill>
        </p:spPr>
        <p:txBody>
          <a:bodyPr anchor="ctr">
            <a:normAutofit/>
          </a:bodyPr>
          <a:lstStyle>
            <a:lvl1pPr marL="0" indent="0">
              <a:buNone/>
              <a:defRPr sz="1764"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22" name="テキスト プレースホルダー 2"/>
          <p:cNvSpPr>
            <a:spLocks noGrp="1"/>
          </p:cNvSpPr>
          <p:nvPr>
            <p:ph type="body" idx="15" hasCustomPrompt="1"/>
          </p:nvPr>
        </p:nvSpPr>
        <p:spPr>
          <a:xfrm>
            <a:off x="306833" y="1328196"/>
            <a:ext cx="723367" cy="675469"/>
          </a:xfrm>
          <a:solidFill>
            <a:srgbClr val="E2EBF3"/>
          </a:solidFill>
        </p:spPr>
        <p:txBody>
          <a:bodyPr anchor="ctr">
            <a:noAutofit/>
          </a:bodyPr>
          <a:lstStyle>
            <a:lvl1pPr marL="0" indent="0">
              <a:buNone/>
              <a:defRPr sz="3086"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sp>
        <p:nvSpPr>
          <p:cNvPr id="27" name="テキスト プレースホルダー 2"/>
          <p:cNvSpPr>
            <a:spLocks noGrp="1"/>
          </p:cNvSpPr>
          <p:nvPr>
            <p:ph type="body" idx="16"/>
          </p:nvPr>
        </p:nvSpPr>
        <p:spPr>
          <a:xfrm>
            <a:off x="6074978" y="1328196"/>
            <a:ext cx="4276704" cy="675469"/>
          </a:xfrm>
          <a:solidFill>
            <a:srgbClr val="E2EBF3"/>
          </a:solidFill>
        </p:spPr>
        <p:txBody>
          <a:bodyPr anchor="ctr">
            <a:normAutofit/>
          </a:bodyPr>
          <a:lstStyle>
            <a:lvl1pPr marL="0" indent="0">
              <a:buNone/>
              <a:defRPr sz="1764"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28" name="テキスト プレースホルダー 2"/>
          <p:cNvSpPr>
            <a:spLocks noGrp="1"/>
          </p:cNvSpPr>
          <p:nvPr>
            <p:ph type="body" idx="17" hasCustomPrompt="1"/>
          </p:nvPr>
        </p:nvSpPr>
        <p:spPr>
          <a:xfrm>
            <a:off x="5405825" y="1328196"/>
            <a:ext cx="669153" cy="675469"/>
          </a:xfrm>
          <a:solidFill>
            <a:srgbClr val="E2EBF3"/>
          </a:solidFill>
        </p:spPr>
        <p:txBody>
          <a:bodyPr anchor="ctr">
            <a:noAutofit/>
          </a:bodyPr>
          <a:lstStyle>
            <a:lvl1pPr marL="0" indent="0">
              <a:buNone/>
              <a:defRPr sz="3086"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sp>
        <p:nvSpPr>
          <p:cNvPr id="29" name="コンテンツ プレースホルダー 3"/>
          <p:cNvSpPr>
            <a:spLocks noGrp="1"/>
          </p:cNvSpPr>
          <p:nvPr>
            <p:ph sz="half" idx="2"/>
          </p:nvPr>
        </p:nvSpPr>
        <p:spPr>
          <a:xfrm>
            <a:off x="306782" y="2078139"/>
            <a:ext cx="4950533" cy="4957401"/>
          </a:xfrm>
        </p:spPr>
        <p:txBody>
          <a:bodyPr/>
          <a:lstStyle>
            <a:lvl1pPr>
              <a:defRPr sz="1323">
                <a:solidFill>
                  <a:schemeClr val="bg2">
                    <a:lumMod val="25000"/>
                  </a:schemeClr>
                </a:solidFill>
              </a:defRPr>
            </a:lvl1pPr>
            <a:lvl2pPr>
              <a:defRPr sz="1157">
                <a:solidFill>
                  <a:schemeClr val="bg2">
                    <a:lumMod val="25000"/>
                  </a:schemeClr>
                </a:solidFill>
              </a:defRPr>
            </a:lvl2pPr>
            <a:lvl3pPr>
              <a:defRPr sz="992">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30" name="コンテンツ プレースホルダー 5"/>
          <p:cNvSpPr>
            <a:spLocks noGrp="1"/>
          </p:cNvSpPr>
          <p:nvPr>
            <p:ph sz="quarter" idx="4"/>
          </p:nvPr>
        </p:nvSpPr>
        <p:spPr>
          <a:xfrm>
            <a:off x="5412734" y="2078139"/>
            <a:ext cx="4986729" cy="4957401"/>
          </a:xfrm>
        </p:spPr>
        <p:txBody>
          <a:bodyPr/>
          <a:lstStyle>
            <a:lvl1pPr>
              <a:defRPr sz="1323">
                <a:solidFill>
                  <a:schemeClr val="bg2">
                    <a:lumMod val="25000"/>
                  </a:schemeClr>
                </a:solidFill>
              </a:defRPr>
            </a:lvl1pPr>
            <a:lvl2pPr>
              <a:defRPr sz="1157">
                <a:solidFill>
                  <a:schemeClr val="bg2">
                    <a:lumMod val="25000"/>
                  </a:schemeClr>
                </a:solidFill>
              </a:defRPr>
            </a:lvl2pPr>
            <a:lvl3pPr>
              <a:defRPr sz="992">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cxnSp>
        <p:nvCxnSpPr>
          <p:cNvPr id="24" name="直線コネクタ 23"/>
          <p:cNvCxnSpPr/>
          <p:nvPr userDrawn="1"/>
        </p:nvCxnSpPr>
        <p:spPr>
          <a:xfrm>
            <a:off x="309063" y="503978"/>
            <a:ext cx="8365015"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5" name="コンテンツ プレースホルダー 5"/>
          <p:cNvSpPr>
            <a:spLocks noGrp="1"/>
          </p:cNvSpPr>
          <p:nvPr>
            <p:ph sz="quarter" idx="14"/>
          </p:nvPr>
        </p:nvSpPr>
        <p:spPr>
          <a:xfrm>
            <a:off x="306779" y="258001"/>
            <a:ext cx="9948398" cy="218741"/>
          </a:xfrm>
        </p:spPr>
        <p:txBody>
          <a:bodyPr>
            <a:noAutofit/>
          </a:bodyPr>
          <a:lstStyle>
            <a:lvl1pPr marL="0" indent="0">
              <a:buNone/>
              <a:defRPr sz="1323" b="1">
                <a:solidFill>
                  <a:schemeClr val="accent1">
                    <a:lumMod val="50000"/>
                  </a:schemeClr>
                </a:solidFill>
                <a:latin typeface="+mn-ea"/>
                <a:ea typeface="+mn-ea"/>
              </a:defRPr>
            </a:lvl1pPr>
            <a:lvl2pPr marL="503972" indent="0">
              <a:buNone/>
              <a:defRPr sz="992">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Tree>
    <p:extLst>
      <p:ext uri="{BB962C8B-B14F-4D97-AF65-F5344CB8AC3E}">
        <p14:creationId xmlns:p14="http://schemas.microsoft.com/office/powerpoint/2010/main" val="2776699399"/>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a:off x="3059749" y="-72390"/>
            <a:ext cx="7563994" cy="7700135"/>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pic>
        <p:nvPicPr>
          <p:cNvPr id="6" name="図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2191" y="427745"/>
            <a:ext cx="1511368" cy="677446"/>
          </a:xfrm>
          <a:prstGeom prst="rect">
            <a:avLst/>
          </a:prstGeom>
        </p:spPr>
      </p:pic>
    </p:spTree>
    <p:extLst>
      <p:ext uri="{BB962C8B-B14F-4D97-AF65-F5344CB8AC3E}">
        <p14:creationId xmlns:p14="http://schemas.microsoft.com/office/powerpoint/2010/main" val="271644692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タイトルとコンテンツ">
    <p:bg>
      <p:bgPr>
        <a:solidFill>
          <a:srgbClr val="F2F2F2"/>
        </a:solidFill>
        <a:effectLst/>
      </p:bgPr>
    </p:bg>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06779" y="1322949"/>
            <a:ext cx="10090399" cy="5820250"/>
          </a:xfrm>
        </p:spPr>
        <p:txBody>
          <a:bodyPr/>
          <a:lstStyle>
            <a:lvl1pPr>
              <a:defRPr sz="2646">
                <a:solidFill>
                  <a:schemeClr val="bg2">
                    <a:lumMod val="25000"/>
                  </a:schemeClr>
                </a:solidFill>
              </a:defRPr>
            </a:lvl1pPr>
            <a:lvl2pPr>
              <a:defRPr sz="2205">
                <a:solidFill>
                  <a:schemeClr val="bg2">
                    <a:lumMod val="25000"/>
                  </a:schemeClr>
                </a:solidFill>
              </a:defRPr>
            </a:lvl2pPr>
            <a:lvl3pPr>
              <a:defRPr sz="1984">
                <a:solidFill>
                  <a:schemeClr val="bg2">
                    <a:lumMod val="25000"/>
                  </a:schemeClr>
                </a:solidFill>
              </a:defRPr>
            </a:lvl3pPr>
            <a:lvl4pPr>
              <a:defRPr sz="1764">
                <a:solidFill>
                  <a:schemeClr val="bg2">
                    <a:lumMod val="25000"/>
                  </a:schemeClr>
                </a:solidFill>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dirty="0"/>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455" y="1"/>
            <a:ext cx="10691813" cy="209991"/>
          </a:xfrm>
          <a:prstGeom prst="rect">
            <a:avLst/>
          </a:prstGeom>
        </p:spPr>
      </p:pic>
      <p:pic>
        <p:nvPicPr>
          <p:cNvPr id="14" name="図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Tree>
    <p:extLst>
      <p:ext uri="{BB962C8B-B14F-4D97-AF65-F5344CB8AC3E}">
        <p14:creationId xmlns:p14="http://schemas.microsoft.com/office/powerpoint/2010/main" val="179255347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タイトルとコンテンツ">
    <p:bg>
      <p:bgPr>
        <a:solidFill>
          <a:srgbClr val="F2F2F2"/>
        </a:solidFill>
        <a:effectLst/>
      </p:bgPr>
    </p:bg>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93" y="0"/>
            <a:ext cx="10691814" cy="7545681"/>
          </a:xfrm>
        </p:spPr>
        <p:txBody>
          <a:bodyPr/>
          <a:lstStyle>
            <a:lvl1pPr>
              <a:defRPr sz="2646">
                <a:solidFill>
                  <a:schemeClr val="bg1"/>
                </a:solidFill>
                <a:latin typeface="+mj-ea"/>
                <a:ea typeface="+mj-ea"/>
              </a:defRPr>
            </a:lvl1pPr>
            <a:lvl2pPr>
              <a:defRPr sz="2205">
                <a:solidFill>
                  <a:schemeClr val="bg1"/>
                </a:solidFill>
                <a:latin typeface="+mj-ea"/>
                <a:ea typeface="+mj-ea"/>
              </a:defRPr>
            </a:lvl2pPr>
            <a:lvl3pPr>
              <a:defRPr sz="1984">
                <a:solidFill>
                  <a:schemeClr val="bg1"/>
                </a:solidFill>
                <a:latin typeface="+mj-ea"/>
                <a:ea typeface="+mj-ea"/>
              </a:defRPr>
            </a:lvl3pPr>
            <a:lvl4pPr>
              <a:defRPr sz="1764">
                <a:solidFill>
                  <a:schemeClr val="bg1"/>
                </a:solidFill>
                <a:latin typeface="+mj-ea"/>
                <a:ea typeface="+mj-ea"/>
              </a:defRPr>
            </a:lvl4pPr>
            <a:lvl5pPr>
              <a:defRPr>
                <a:solidFill>
                  <a:schemeClr val="bg2">
                    <a:lumMod val="25000"/>
                  </a:schemeClr>
                </a:solidFill>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5" name="フッター プレースホルダー 4"/>
          <p:cNvSpPr>
            <a:spLocks noGrp="1"/>
          </p:cNvSpPr>
          <p:nvPr>
            <p:ph type="ftr" sz="quarter" idx="11"/>
          </p:nvPr>
        </p:nvSpPr>
        <p:spPr>
          <a:xfrm>
            <a:off x="3541663" y="7143199"/>
            <a:ext cx="3608487" cy="402483"/>
          </a:xfrm>
        </p:spPr>
        <p:txBody>
          <a:bodyPr/>
          <a:lstStyle>
            <a:lvl1pPr>
              <a:defRPr sz="1000">
                <a:solidFill>
                  <a:schemeClr val="bg1"/>
                </a:solidFill>
              </a:defRPr>
            </a:lvl1pPr>
          </a:lstStyle>
          <a:p>
            <a:r>
              <a:rPr lang="en-US" altLang="ja-JP" dirty="0" smtClean="0"/>
              <a:t>Human Academy </a:t>
            </a:r>
            <a:r>
              <a:rPr lang="en-US" altLang="ja-JP" dirty="0" err="1" smtClean="0"/>
              <a:t>Co.,Ltd</a:t>
            </a:r>
            <a:r>
              <a:rPr lang="en-US" altLang="ja-JP" dirty="0" smtClean="0"/>
              <a:t>.</a:t>
            </a:r>
            <a:endParaRPr lang="en-US" altLang="ja-JP" dirty="0"/>
          </a:p>
        </p:txBody>
      </p:sp>
      <p:sp>
        <p:nvSpPr>
          <p:cNvPr id="6" name="スライド番号プレースホルダー 5"/>
          <p:cNvSpPr>
            <a:spLocks noGrp="1"/>
          </p:cNvSpPr>
          <p:nvPr>
            <p:ph type="sldNum" sz="quarter" idx="12"/>
          </p:nvPr>
        </p:nvSpPr>
        <p:spPr>
          <a:xfrm>
            <a:off x="7993801" y="7153698"/>
            <a:ext cx="2405658" cy="402483"/>
          </a:xfrm>
        </p:spPr>
        <p:txBody>
          <a:bodyPr/>
          <a:lstStyle>
            <a:lvl1pPr>
              <a:defRPr>
                <a:solidFill>
                  <a:schemeClr val="bg1"/>
                </a:solidFill>
              </a:defRPr>
            </a:lvl1pPr>
          </a:lstStyle>
          <a:p>
            <a:fld id="{A5BD52C4-4B63-4518-9B50-77A19B50FA44}" type="slidenum">
              <a:rPr kumimoji="1" lang="ja-JP" altLang="en-US" smtClean="0"/>
              <a:pPr/>
              <a:t>‹#›</a:t>
            </a:fld>
            <a:endParaRPr kumimoji="1" lang="ja-JP" alt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 y="-1013793"/>
            <a:ext cx="10691814" cy="8573467"/>
          </a:xfrm>
          <a:prstGeom prst="rect">
            <a:avLst/>
          </a:prstGeom>
        </p:spPr>
      </p:pic>
    </p:spTree>
    <p:extLst>
      <p:ext uri="{BB962C8B-B14F-4D97-AF65-F5344CB8AC3E}">
        <p14:creationId xmlns:p14="http://schemas.microsoft.com/office/powerpoint/2010/main" val="10457686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381">
          <p15:clr>
            <a:srgbClr val="FBAE40"/>
          </p15:clr>
        </p15:guide>
        <p15:guide id="2" pos="336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比較">
    <p:spTree>
      <p:nvGrpSpPr>
        <p:cNvPr id="1" name=""/>
        <p:cNvGrpSpPr/>
        <p:nvPr/>
      </p:nvGrpSpPr>
      <p:grpSpPr>
        <a:xfrm>
          <a:off x="0" y="0"/>
          <a:ext cx="0" cy="0"/>
          <a:chOff x="0" y="0"/>
          <a:chExt cx="0" cy="0"/>
        </a:xfrm>
      </p:grpSpPr>
      <p:pic>
        <p:nvPicPr>
          <p:cNvPr id="12" name="図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0691813" cy="209991"/>
          </a:xfrm>
          <a:prstGeom prst="rect">
            <a:avLst/>
          </a:prstGeom>
        </p:spPr>
      </p:pic>
      <p:sp>
        <p:nvSpPr>
          <p:cNvPr id="13" name="角丸四角形 12"/>
          <p:cNvSpPr/>
          <p:nvPr userDrawn="1"/>
        </p:nvSpPr>
        <p:spPr>
          <a:xfrm>
            <a:off x="459416" y="6058247"/>
            <a:ext cx="9948398" cy="1084952"/>
          </a:xfrm>
          <a:prstGeom prst="roundRect">
            <a:avLst>
              <a:gd name="adj" fmla="val 6834"/>
            </a:avLst>
          </a:prstGeom>
          <a:solidFill>
            <a:srgbClr val="E9EAE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endParaRPr kumimoji="1" lang="ja-JP" altLang="en-US" sz="1323" dirty="0">
              <a:solidFill>
                <a:schemeClr val="bg2">
                  <a:lumMod val="25000"/>
                </a:schemeClr>
              </a:solidFill>
              <a:latin typeface="+mn-ea"/>
              <a:ea typeface="+mn-ea"/>
            </a:endParaRPr>
          </a:p>
        </p:txBody>
      </p:sp>
      <p:sp>
        <p:nvSpPr>
          <p:cNvPr id="14" name="フローチャート: 端子 13"/>
          <p:cNvSpPr/>
          <p:nvPr userDrawn="1"/>
        </p:nvSpPr>
        <p:spPr>
          <a:xfrm>
            <a:off x="309061" y="5974243"/>
            <a:ext cx="927180" cy="311490"/>
          </a:xfrm>
          <a:prstGeom prst="flowChartTerminator">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5597" tIns="37798" rIns="75597" bIns="37798" numCol="1" spcCol="0" rtlCol="0" fromWordArt="0" anchor="ctr" anchorCtr="0" forceAA="0" compatLnSpc="1">
            <a:prstTxWarp prst="textNoShape">
              <a:avLst/>
            </a:prstTxWarp>
            <a:noAutofit/>
          </a:bodyPr>
          <a:lstStyle/>
          <a:p>
            <a:pPr algn="ctr"/>
            <a:r>
              <a:rPr kumimoji="1" lang="en-US" altLang="ja-JP" sz="1157" b="1" dirty="0">
                <a:solidFill>
                  <a:srgbClr val="002060"/>
                </a:solidFill>
                <a:latin typeface="+mn-ea"/>
                <a:ea typeface="+mn-ea"/>
              </a:rPr>
              <a:t>POINT</a:t>
            </a:r>
            <a:endParaRPr kumimoji="1" lang="ja-JP" altLang="en-US" sz="1157" b="1" dirty="0">
              <a:solidFill>
                <a:srgbClr val="002060"/>
              </a:solidFill>
              <a:latin typeface="+mn-ea"/>
              <a:ea typeface="+mn-ea"/>
            </a:endParaRPr>
          </a:p>
        </p:txBody>
      </p:sp>
      <p:sp>
        <p:nvSpPr>
          <p:cNvPr id="15" name="フッター プレースホルダー 4"/>
          <p:cNvSpPr>
            <a:spLocks noGrp="1"/>
          </p:cNvSpPr>
          <p:nvPr>
            <p:ph type="ftr" sz="quarter" idx="11"/>
          </p:nvPr>
        </p:nvSpPr>
        <p:spPr>
          <a:xfrm>
            <a:off x="3541663" y="7143199"/>
            <a:ext cx="3608487" cy="402483"/>
          </a:xfrm>
        </p:spPr>
        <p:txBody>
          <a:bodyPr/>
          <a:lstStyle>
            <a:lvl1pPr>
              <a:defRPr sz="1000"/>
            </a:lvl1pPr>
          </a:lstStyle>
          <a:p>
            <a:r>
              <a:rPr lang="en-US" altLang="ja-JP"/>
              <a:t>Human Academy Co.,Ltd.</a:t>
            </a:r>
            <a:endParaRPr lang="en-US" altLang="ja-JP" dirty="0"/>
          </a:p>
        </p:txBody>
      </p:sp>
      <p:sp>
        <p:nvSpPr>
          <p:cNvPr id="16" name="スライド番号プレースホルダー 5"/>
          <p:cNvSpPr>
            <a:spLocks noGrp="1"/>
          </p:cNvSpPr>
          <p:nvPr>
            <p:ph type="sldNum" sz="quarter" idx="12"/>
          </p:nvPr>
        </p:nvSpPr>
        <p:spPr>
          <a:xfrm>
            <a:off x="7993801" y="7153698"/>
            <a:ext cx="2405658" cy="402483"/>
          </a:xfrm>
        </p:spPr>
        <p:txBody>
          <a:bodyPr/>
          <a:lstStyle/>
          <a:p>
            <a:fld id="{A5BD52C4-4B63-4518-9B50-77A19B50FA44}" type="slidenum">
              <a:rPr kumimoji="1" lang="ja-JP" altLang="en-US" smtClean="0"/>
              <a:t>‹#›</a:t>
            </a:fld>
            <a:endParaRPr kumimoji="1" lang="ja-JP" altLang="en-US" dirty="0"/>
          </a:p>
        </p:txBody>
      </p:sp>
      <p:sp>
        <p:nvSpPr>
          <p:cNvPr id="22" name="コンテンツ プレースホルダー 5"/>
          <p:cNvSpPr>
            <a:spLocks noGrp="1"/>
          </p:cNvSpPr>
          <p:nvPr>
            <p:ph sz="quarter" idx="13"/>
          </p:nvPr>
        </p:nvSpPr>
        <p:spPr>
          <a:xfrm>
            <a:off x="629264" y="6285733"/>
            <a:ext cx="9778549" cy="829465"/>
          </a:xfrm>
        </p:spPr>
        <p:txBody>
          <a:bodyPr anchor="ctr">
            <a:noAutofit/>
          </a:bodyPr>
          <a:lstStyle>
            <a:lvl1pPr>
              <a:lnSpc>
                <a:spcPct val="100000"/>
              </a:lnSpc>
              <a:defRPr sz="1200">
                <a:solidFill>
                  <a:schemeClr val="bg2">
                    <a:lumMod val="25000"/>
                  </a:schemeClr>
                </a:solidFill>
                <a:latin typeface="+mn-ea"/>
                <a:ea typeface="+mn-ea"/>
              </a:defRPr>
            </a:lvl1pPr>
            <a:lvl2pPr>
              <a:lnSpc>
                <a:spcPct val="100000"/>
              </a:lnSpc>
              <a:defRPr sz="1200">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
        <p:nvSpPr>
          <p:cNvPr id="18" name="タイトル 1"/>
          <p:cNvSpPr>
            <a:spLocks noGrp="1"/>
          </p:cNvSpPr>
          <p:nvPr>
            <p:ph type="title"/>
          </p:nvPr>
        </p:nvSpPr>
        <p:spPr>
          <a:xfrm>
            <a:off x="309063" y="655175"/>
            <a:ext cx="8579029" cy="552276"/>
          </a:xfrm>
        </p:spPr>
        <p:txBody>
          <a:bodyPr anchor="t">
            <a:normAutofit/>
          </a:bodyPr>
          <a:lstStyle>
            <a:lvl1pPr>
              <a:defRPr sz="2400" b="1">
                <a:solidFill>
                  <a:srgbClr val="002060"/>
                </a:solidFill>
                <a:latin typeface="游明朝" panose="02020400000000000000" pitchFamily="18" charset="-128"/>
                <a:ea typeface="游明朝" panose="02020400000000000000" pitchFamily="18" charset="-128"/>
              </a:defRPr>
            </a:lvl1pPr>
          </a:lstStyle>
          <a:p>
            <a:r>
              <a:rPr kumimoji="1" lang="ja-JP" altLang="en-US" dirty="0"/>
              <a:t>マスター タイトルの書式設定</a:t>
            </a:r>
          </a:p>
        </p:txBody>
      </p:sp>
      <p:pic>
        <p:nvPicPr>
          <p:cNvPr id="19" name="図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88094" y="427745"/>
            <a:ext cx="1511368" cy="677446"/>
          </a:xfrm>
          <a:prstGeom prst="rect">
            <a:avLst/>
          </a:prstGeom>
        </p:spPr>
      </p:pic>
      <p:sp>
        <p:nvSpPr>
          <p:cNvPr id="17" name="テキスト プレースホルダー 2"/>
          <p:cNvSpPr>
            <a:spLocks noGrp="1"/>
          </p:cNvSpPr>
          <p:nvPr>
            <p:ph type="body" idx="1"/>
          </p:nvPr>
        </p:nvSpPr>
        <p:spPr>
          <a:xfrm>
            <a:off x="977461" y="1328196"/>
            <a:ext cx="9430352" cy="675469"/>
          </a:xfrm>
          <a:solidFill>
            <a:srgbClr val="E2EBF3"/>
          </a:solidFill>
        </p:spPr>
        <p:txBody>
          <a:bodyPr anchor="ctr">
            <a:normAutofit/>
          </a:bodyPr>
          <a:lstStyle>
            <a:lvl1pPr marL="0" indent="0">
              <a:buNone/>
              <a:defRPr sz="16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ja-JP" altLang="en-US" dirty="0"/>
              <a:t>マスター テキストの書式設定</a:t>
            </a:r>
          </a:p>
        </p:txBody>
      </p:sp>
      <p:sp>
        <p:nvSpPr>
          <p:cNvPr id="25" name="テキスト プレースホルダー 2"/>
          <p:cNvSpPr>
            <a:spLocks noGrp="1"/>
          </p:cNvSpPr>
          <p:nvPr>
            <p:ph type="body" idx="15" hasCustomPrompt="1"/>
          </p:nvPr>
        </p:nvSpPr>
        <p:spPr>
          <a:xfrm>
            <a:off x="306832" y="1328196"/>
            <a:ext cx="670629" cy="675469"/>
          </a:xfrm>
          <a:solidFill>
            <a:srgbClr val="E2EBF3"/>
          </a:solidFill>
        </p:spPr>
        <p:txBody>
          <a:bodyPr anchor="ctr">
            <a:noAutofit/>
          </a:bodyPr>
          <a:lstStyle>
            <a:lvl1pPr marL="0" indent="0">
              <a:buNone/>
              <a:defRPr sz="2800" b="1">
                <a:solidFill>
                  <a:schemeClr val="bg2">
                    <a:lumMod val="25000"/>
                  </a:schemeClr>
                </a:solidFill>
              </a:defRPr>
            </a:lvl1pPr>
            <a:lvl2pPr marL="377970" indent="0">
              <a:buNone/>
              <a:defRPr sz="1653" b="1"/>
            </a:lvl2pPr>
            <a:lvl3pPr marL="755939" indent="0">
              <a:buNone/>
              <a:defRPr sz="1488" b="1"/>
            </a:lvl3pPr>
            <a:lvl4pPr marL="1133908" indent="0">
              <a:buNone/>
              <a:defRPr sz="1323" b="1"/>
            </a:lvl4pPr>
            <a:lvl5pPr marL="1511877" indent="0">
              <a:buNone/>
              <a:defRPr sz="1323" b="1"/>
            </a:lvl5pPr>
            <a:lvl6pPr marL="1889846" indent="0">
              <a:buNone/>
              <a:defRPr sz="1323" b="1"/>
            </a:lvl6pPr>
            <a:lvl7pPr marL="2267815" indent="0">
              <a:buNone/>
              <a:defRPr sz="1323" b="1"/>
            </a:lvl7pPr>
            <a:lvl8pPr marL="2645785" indent="0">
              <a:buNone/>
              <a:defRPr sz="1323" b="1"/>
            </a:lvl8pPr>
            <a:lvl9pPr marL="3023754" indent="0">
              <a:buNone/>
              <a:defRPr sz="1323" b="1"/>
            </a:lvl9pPr>
          </a:lstStyle>
          <a:p>
            <a:pPr lvl="0"/>
            <a:r>
              <a:rPr kumimoji="1" lang="en-US" altLang="ja-JP" dirty="0"/>
              <a:t>Q.</a:t>
            </a:r>
            <a:endParaRPr kumimoji="1" lang="ja-JP" altLang="en-US" dirty="0"/>
          </a:p>
        </p:txBody>
      </p:sp>
      <p:cxnSp>
        <p:nvCxnSpPr>
          <p:cNvPr id="24" name="直線コネクタ 23"/>
          <p:cNvCxnSpPr/>
          <p:nvPr userDrawn="1"/>
        </p:nvCxnSpPr>
        <p:spPr>
          <a:xfrm>
            <a:off x="309063" y="503978"/>
            <a:ext cx="8365015"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6" name="コンテンツ プレースホルダー 5"/>
          <p:cNvSpPr>
            <a:spLocks noGrp="1"/>
          </p:cNvSpPr>
          <p:nvPr>
            <p:ph sz="quarter" idx="14"/>
          </p:nvPr>
        </p:nvSpPr>
        <p:spPr>
          <a:xfrm>
            <a:off x="306779" y="258001"/>
            <a:ext cx="9948398" cy="218741"/>
          </a:xfrm>
        </p:spPr>
        <p:txBody>
          <a:bodyPr>
            <a:noAutofit/>
          </a:bodyPr>
          <a:lstStyle>
            <a:lvl1pPr marL="0" indent="0">
              <a:buNone/>
              <a:defRPr sz="1200" b="1">
                <a:solidFill>
                  <a:schemeClr val="accent1">
                    <a:lumMod val="50000"/>
                  </a:schemeClr>
                </a:solidFill>
                <a:latin typeface="+mn-ea"/>
                <a:ea typeface="+mn-ea"/>
              </a:defRPr>
            </a:lvl1pPr>
            <a:lvl2pPr marL="503972" indent="0">
              <a:buNone/>
              <a:defRPr sz="992">
                <a:solidFill>
                  <a:schemeClr val="bg2">
                    <a:lumMod val="25000"/>
                  </a:schemeClr>
                </a:solidFill>
                <a:latin typeface="+mn-ea"/>
                <a:ea typeface="+mn-ea"/>
              </a:defRPr>
            </a:lvl2pPr>
            <a:lvl3pPr>
              <a:defRPr sz="1157">
                <a:solidFill>
                  <a:schemeClr val="bg2">
                    <a:lumMod val="25000"/>
                  </a:schemeClr>
                </a:solidFill>
                <a:latin typeface="+mn-ea"/>
                <a:ea typeface="+mn-ea"/>
              </a:defRPr>
            </a:lvl3pPr>
            <a:lvl4pPr>
              <a:defRPr sz="1157">
                <a:solidFill>
                  <a:schemeClr val="bg2">
                    <a:lumMod val="25000"/>
                  </a:schemeClr>
                </a:solidFill>
                <a:latin typeface="+mn-ea"/>
                <a:ea typeface="+mn-ea"/>
              </a:defRPr>
            </a:lvl4pPr>
            <a:lvl5pPr>
              <a:defRPr sz="1157">
                <a:solidFill>
                  <a:schemeClr val="bg2">
                    <a:lumMod val="25000"/>
                  </a:schemeClr>
                </a:solidFill>
                <a:latin typeface="+mn-ea"/>
                <a:ea typeface="+mn-ea"/>
              </a:defRPr>
            </a:lvl5pPr>
          </a:lstStyle>
          <a:p>
            <a:pPr lvl="0"/>
            <a:r>
              <a:rPr kumimoji="1" lang="ja-JP" altLang="en-US" dirty="0"/>
              <a:t>マスター テキストの書式設定</a:t>
            </a:r>
          </a:p>
        </p:txBody>
      </p:sp>
    </p:spTree>
    <p:extLst>
      <p:ext uri="{BB962C8B-B14F-4D97-AF65-F5344CB8AC3E}">
        <p14:creationId xmlns:p14="http://schemas.microsoft.com/office/powerpoint/2010/main" val="134153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579AC1B9-7978-40F2-AF7E-253529EDCBCE}" type="datetime1">
              <a:rPr kumimoji="1" lang="ja-JP" altLang="en-US" smtClean="0"/>
              <a:t>2025/1/29</a:t>
            </a:fld>
            <a:endParaRPr kumimoji="1" lang="ja-JP" alt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r>
              <a:rPr kumimoji="1" lang="en-US" altLang="ja-JP"/>
              <a:t>Human Academy Co.,Ltd.</a:t>
            </a:r>
            <a:endParaRPr kumimoji="1" lang="ja-JP" altLang="en-US" dirty="0"/>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A5BD52C4-4B63-4518-9B50-77A19B50FA44}" type="slidenum">
              <a:rPr kumimoji="1" lang="ja-JP" altLang="en-US" smtClean="0"/>
              <a:t>‹#›</a:t>
            </a:fld>
            <a:endParaRPr kumimoji="1" lang="ja-JP" altLang="en-US"/>
          </a:p>
        </p:txBody>
      </p:sp>
    </p:spTree>
    <p:extLst>
      <p:ext uri="{BB962C8B-B14F-4D97-AF65-F5344CB8AC3E}">
        <p14:creationId xmlns:p14="http://schemas.microsoft.com/office/powerpoint/2010/main" val="2534415263"/>
      </p:ext>
    </p:extLst>
  </p:cSld>
  <p:clrMap bg1="lt1" tx1="dk1" bg2="lt2" tx2="dk2" accent1="accent1" accent2="accent2" accent3="accent3" accent4="accent4" accent5="accent5" accent6="accent6" hlink="hlink" folHlink="folHlink"/>
  <p:sldLayoutIdLst>
    <p:sldLayoutId id="2147483694" r:id="rId1"/>
    <p:sldLayoutId id="2147483688" r:id="rId2"/>
    <p:sldLayoutId id="2147483689" r:id="rId3"/>
    <p:sldLayoutId id="2147483672" r:id="rId4"/>
    <p:sldLayoutId id="2147483668" r:id="rId5"/>
  </p:sldLayoutIdLst>
  <p:hf hdr="0" dt="0"/>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36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579AC1B9-7978-40F2-AF7E-253529EDCBCE}" type="datetime1">
              <a:rPr kumimoji="1" lang="ja-JP" altLang="en-US" smtClean="0"/>
              <a:t>2025/1/29</a:t>
            </a:fld>
            <a:endParaRPr kumimoji="1" lang="ja-JP" alt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r>
              <a:rPr kumimoji="1" lang="en-US" altLang="ja-JP"/>
              <a:t>Human Academy Co.,Ltd.</a:t>
            </a:r>
            <a:endParaRPr kumimoji="1" lang="ja-JP" altLang="en-US" dirty="0"/>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A5BD52C4-4B63-4518-9B50-77A19B50FA44}" type="slidenum">
              <a:rPr kumimoji="1" lang="ja-JP" altLang="en-US" smtClean="0"/>
              <a:t>‹#›</a:t>
            </a:fld>
            <a:endParaRPr kumimoji="1" lang="ja-JP" altLang="en-US"/>
          </a:p>
        </p:txBody>
      </p:sp>
    </p:spTree>
    <p:extLst>
      <p:ext uri="{BB962C8B-B14F-4D97-AF65-F5344CB8AC3E}">
        <p14:creationId xmlns:p14="http://schemas.microsoft.com/office/powerpoint/2010/main" val="311407529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3" r:id="rId6"/>
    <p:sldLayoutId id="2147483701" r:id="rId7"/>
    <p:sldLayoutId id="2147483702" r:id="rId8"/>
  </p:sldLayoutIdLst>
  <p:timing>
    <p:tnLst>
      <p:par>
        <p:cTn id="1" dur="indefinite" restart="never" nodeType="tmRoot"/>
      </p:par>
    </p:tnLst>
  </p:timing>
  <p:hf hdr="0" dt="0"/>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81">
          <p15:clr>
            <a:srgbClr val="F26B43"/>
          </p15:clr>
        </p15:guide>
        <p15:guide id="2" pos="336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25849" y="2357755"/>
            <a:ext cx="456727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0" normalizeH="0" baseline="0" noProof="0" dirty="0">
                <a:ln>
                  <a:noFill/>
                </a:ln>
                <a:solidFill>
                  <a:srgbClr val="E7E6E6">
                    <a:lumMod val="25000"/>
                  </a:srgbClr>
                </a:solidFill>
                <a:effectLst/>
                <a:uLnTx/>
                <a:uFillTx/>
                <a:latin typeface="Meiryo UI"/>
                <a:ea typeface="Meiryo UI"/>
                <a:cs typeface="+mn-cs"/>
              </a:rPr>
              <a:t>人事・研修担当者</a:t>
            </a:r>
            <a:r>
              <a:rPr kumimoji="0" lang="en-US" altLang="ja-JP" sz="1800" b="1" i="0" u="none" strike="noStrike" kern="1200" cap="none" spc="0" normalizeH="0" baseline="0" noProof="0" dirty="0">
                <a:ln>
                  <a:noFill/>
                </a:ln>
                <a:solidFill>
                  <a:srgbClr val="E7E6E6">
                    <a:lumMod val="25000"/>
                  </a:srgbClr>
                </a:solidFill>
                <a:effectLst/>
                <a:uLnTx/>
                <a:uFillTx/>
                <a:latin typeface="Meiryo UI"/>
                <a:ea typeface="Meiryo UI"/>
                <a:cs typeface="+mn-cs"/>
              </a:rPr>
              <a:t>300</a:t>
            </a:r>
            <a:r>
              <a:rPr kumimoji="0" lang="ja-JP" altLang="en-US" sz="1800" b="1" i="0" u="none" strike="noStrike" kern="1200" cap="none" spc="0" normalizeH="0" baseline="0" noProof="0" dirty="0">
                <a:ln>
                  <a:noFill/>
                </a:ln>
                <a:solidFill>
                  <a:srgbClr val="E7E6E6">
                    <a:lumMod val="25000"/>
                  </a:srgbClr>
                </a:solidFill>
                <a:effectLst/>
                <a:uLnTx/>
                <a:uFillTx/>
                <a:latin typeface="Meiryo UI"/>
                <a:ea typeface="Meiryo UI"/>
                <a:cs typeface="+mn-cs"/>
              </a:rPr>
              <a:t>名へのアンケート調査</a:t>
            </a:r>
          </a:p>
        </p:txBody>
      </p:sp>
      <p:sp>
        <p:nvSpPr>
          <p:cNvPr id="3" name="テキスト ボックス 2"/>
          <p:cNvSpPr txBox="1"/>
          <p:nvPr/>
        </p:nvSpPr>
        <p:spPr>
          <a:xfrm>
            <a:off x="0" y="3109484"/>
            <a:ext cx="10691813" cy="138499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4800" b="0" i="0" u="none" strike="noStrike" kern="1200" cap="none" spc="0" normalizeH="0" baseline="0" noProof="0" dirty="0" smtClean="0">
                <a:ln>
                  <a:noFill/>
                </a:ln>
                <a:solidFill>
                  <a:srgbClr val="002060"/>
                </a:solidFill>
                <a:effectLst/>
                <a:uLnTx/>
                <a:uFillTx/>
                <a:latin typeface="游明朝" panose="02020400000000000000" pitchFamily="18" charset="-128"/>
                <a:ea typeface="游明朝" panose="02020400000000000000" pitchFamily="18" charset="-128"/>
                <a:cs typeface="+mn-cs"/>
              </a:rPr>
              <a:t>企業におけるリスキリング動向調査</a:t>
            </a:r>
            <a:endParaRPr kumimoji="0" lang="en-US" altLang="ja-JP" sz="4800" b="0" i="0" u="none" strike="noStrike" kern="1200" cap="none" spc="0" normalizeH="0" baseline="0" noProof="0" dirty="0" smtClean="0">
              <a:ln>
                <a:noFill/>
              </a:ln>
              <a:solidFill>
                <a:srgbClr val="002060"/>
              </a:solidFill>
              <a:effectLst/>
              <a:uLnTx/>
              <a:uFillTx/>
              <a:latin typeface="游明朝" panose="02020400000000000000" pitchFamily="18" charset="-128"/>
              <a:ea typeface="游明朝"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600" b="0" i="0" u="none" strike="noStrike" kern="1200" cap="none" spc="0" normalizeH="0" baseline="0" noProof="0" dirty="0">
                <a:ln>
                  <a:noFill/>
                </a:ln>
                <a:solidFill>
                  <a:srgbClr val="002060"/>
                </a:solidFill>
                <a:effectLst/>
                <a:uLnTx/>
                <a:uFillTx/>
                <a:latin typeface="游明朝" panose="02020400000000000000" pitchFamily="18" charset="-128"/>
                <a:ea typeface="游明朝" panose="02020400000000000000" pitchFamily="18" charset="-128"/>
                <a:cs typeface="+mn-cs"/>
              </a:rPr>
              <a:t>～助成金活用で加速する人材育成～</a:t>
            </a:r>
          </a:p>
        </p:txBody>
      </p:sp>
      <p:sp>
        <p:nvSpPr>
          <p:cNvPr id="10" name="正方形/長方形 9"/>
          <p:cNvSpPr/>
          <p:nvPr/>
        </p:nvSpPr>
        <p:spPr>
          <a:xfrm>
            <a:off x="0" y="4404263"/>
            <a:ext cx="10691813" cy="2438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a:ea typeface="Meiryo UI"/>
              <a:cs typeface="+mn-cs"/>
            </a:endParaRPr>
          </a:p>
        </p:txBody>
      </p:sp>
      <p:sp>
        <p:nvSpPr>
          <p:cNvPr id="8" name="テキスト ボックス 7"/>
          <p:cNvSpPr txBox="1"/>
          <p:nvPr/>
        </p:nvSpPr>
        <p:spPr>
          <a:xfrm>
            <a:off x="4864884" y="4767639"/>
            <a:ext cx="1026243"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smtClean="0">
                <a:ln>
                  <a:noFill/>
                </a:ln>
                <a:solidFill>
                  <a:prstClr val="black"/>
                </a:solidFill>
                <a:effectLst/>
                <a:uLnTx/>
                <a:uFillTx/>
                <a:latin typeface="Meiryo UI"/>
                <a:ea typeface="Meiryo UI"/>
                <a:cs typeface="+mn-cs"/>
              </a:rPr>
              <a:t>2025.01</a:t>
            </a:r>
            <a:endParaRPr kumimoji="1" lang="ja-JP" altLang="en-US" sz="1600" b="0" i="0" u="none" strike="noStrike" kern="1200" cap="none" spc="0" normalizeH="0" baseline="0" noProof="0" dirty="0">
              <a:ln>
                <a:noFill/>
              </a:ln>
              <a:solidFill>
                <a:prstClr val="black"/>
              </a:solidFill>
              <a:effectLst/>
              <a:uLnTx/>
              <a:uFillTx/>
              <a:latin typeface="Meiryo UI"/>
              <a:ea typeface="Meiryo UI"/>
              <a:cs typeface="+mn-cs"/>
            </a:endParaRPr>
          </a:p>
        </p:txBody>
      </p:sp>
    </p:spTree>
    <p:extLst>
      <p:ext uri="{BB962C8B-B14F-4D97-AF65-F5344CB8AC3E}">
        <p14:creationId xmlns:p14="http://schemas.microsoft.com/office/powerpoint/2010/main" val="512321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42ED1-5B54-9AED-8C7F-A140FB58AA70}"/>
            </a:ext>
          </a:extLst>
        </p:cNvPr>
        <p:cNvGrpSpPr/>
        <p:nvPr/>
      </p:nvGrpSpPr>
      <p:grpSpPr>
        <a:xfrm>
          <a:off x="0" y="0"/>
          <a:ext cx="0" cy="0"/>
          <a:chOff x="0" y="0"/>
          <a:chExt cx="0" cy="0"/>
        </a:xfrm>
      </p:grpSpPr>
      <p:sp>
        <p:nvSpPr>
          <p:cNvPr id="10" name="テキスト プレースホルダー 9">
            <a:extLst>
              <a:ext uri="{FF2B5EF4-FFF2-40B4-BE49-F238E27FC236}">
                <a16:creationId xmlns:a16="http://schemas.microsoft.com/office/drawing/2014/main" id="{BA3779BB-FEDE-B2E7-F119-54F8EE9CF65B}"/>
              </a:ext>
            </a:extLst>
          </p:cNvPr>
          <p:cNvSpPr>
            <a:spLocks noGrp="1"/>
          </p:cNvSpPr>
          <p:nvPr>
            <p:ph type="body" idx="1"/>
          </p:nvPr>
        </p:nvSpPr>
        <p:spPr>
          <a:xfrm>
            <a:off x="877063" y="1314192"/>
            <a:ext cx="9522396" cy="675469"/>
          </a:xfrm>
        </p:spPr>
        <p:txBody>
          <a:bodyPr/>
          <a:lstStyle/>
          <a:p>
            <a:r>
              <a:rPr lang="ja-JP" altLang="en-US" dirty="0"/>
              <a:t>会社としてリスキリングを推進する理由は</a:t>
            </a:r>
            <a:r>
              <a:rPr lang="ja-JP" altLang="en-US" dirty="0" smtClean="0"/>
              <a:t>？</a:t>
            </a:r>
            <a:r>
              <a:rPr lang="ja-JP" altLang="en-US" sz="1200" b="0" dirty="0" smtClean="0"/>
              <a:t>（当てはまるものすべてを回答）</a:t>
            </a:r>
            <a:endParaRPr lang="ja-JP" altLang="en-US" sz="1200" b="0" dirty="0"/>
          </a:p>
        </p:txBody>
      </p:sp>
      <p:sp>
        <p:nvSpPr>
          <p:cNvPr id="2" name="フッター プレースホルダー 1">
            <a:extLst>
              <a:ext uri="{FF2B5EF4-FFF2-40B4-BE49-F238E27FC236}">
                <a16:creationId xmlns:a16="http://schemas.microsoft.com/office/drawing/2014/main" id="{8AEC2DCC-A96D-E26A-E2F3-43ACFF0FFF4D}"/>
              </a:ext>
            </a:extLst>
          </p:cNvPr>
          <p:cNvSpPr>
            <a:spLocks noGrp="1"/>
          </p:cNvSpPr>
          <p:nvPr>
            <p:ph type="ftr" sz="quarter" idx="11"/>
          </p:nvPr>
        </p:nvSpPr>
        <p:spPr/>
        <p:txBody>
          <a:bodyPr/>
          <a:lstStyle/>
          <a:p>
            <a:r>
              <a:rPr lang="en-US" altLang="ja-JP" dirty="0"/>
              <a:t>Human Academy </a:t>
            </a:r>
            <a:r>
              <a:rPr lang="en-US" altLang="ja-JP" dirty="0" err="1"/>
              <a:t>Co.,Ltd</a:t>
            </a:r>
            <a:r>
              <a:rPr lang="en-US" altLang="ja-JP" dirty="0"/>
              <a:t>.</a:t>
            </a:r>
          </a:p>
        </p:txBody>
      </p:sp>
      <p:sp>
        <p:nvSpPr>
          <p:cNvPr id="3" name="スライド番号プレースホルダー 2">
            <a:extLst>
              <a:ext uri="{FF2B5EF4-FFF2-40B4-BE49-F238E27FC236}">
                <a16:creationId xmlns:a16="http://schemas.microsoft.com/office/drawing/2014/main" id="{6A6B552B-E9D0-FAA8-3654-84488E6DC483}"/>
              </a:ext>
            </a:extLst>
          </p:cNvPr>
          <p:cNvSpPr>
            <a:spLocks noGrp="1"/>
          </p:cNvSpPr>
          <p:nvPr>
            <p:ph type="sldNum" sz="quarter" idx="12"/>
          </p:nvPr>
        </p:nvSpPr>
        <p:spPr/>
        <p:txBody>
          <a:bodyPr/>
          <a:lstStyle/>
          <a:p>
            <a:fld id="{A5BD52C4-4B63-4518-9B50-77A19B50FA44}" type="slidenum">
              <a:rPr kumimoji="1" lang="ja-JP" altLang="en-US" smtClean="0"/>
              <a:t>1</a:t>
            </a:fld>
            <a:endParaRPr kumimoji="1" lang="ja-JP" altLang="en-US" dirty="0"/>
          </a:p>
        </p:txBody>
      </p:sp>
      <p:sp>
        <p:nvSpPr>
          <p:cNvPr id="9" name="タイトル 8">
            <a:extLst>
              <a:ext uri="{FF2B5EF4-FFF2-40B4-BE49-F238E27FC236}">
                <a16:creationId xmlns:a16="http://schemas.microsoft.com/office/drawing/2014/main" id="{A53C89BE-274B-2E3E-20B9-F1ED7AF18485}"/>
              </a:ext>
            </a:extLst>
          </p:cNvPr>
          <p:cNvSpPr>
            <a:spLocks noGrp="1"/>
          </p:cNvSpPr>
          <p:nvPr>
            <p:ph type="title"/>
          </p:nvPr>
        </p:nvSpPr>
        <p:spPr>
          <a:xfrm>
            <a:off x="306779" y="655175"/>
            <a:ext cx="8579029" cy="552276"/>
          </a:xfrm>
        </p:spPr>
        <p:txBody>
          <a:bodyPr vert="horz" lIns="91440" tIns="45720" rIns="91440" bIns="45720" rtlCol="0" anchor="t">
            <a:normAutofit fontScale="90000"/>
          </a:bodyPr>
          <a:lstStyle/>
          <a:p>
            <a:r>
              <a:rPr lang="ja-JP" altLang="en-US" dirty="0"/>
              <a:t>リスキリング推進目的は従業員の能力向上。研修では効果を実感</a:t>
            </a:r>
          </a:p>
        </p:txBody>
      </p:sp>
      <p:sp>
        <p:nvSpPr>
          <p:cNvPr id="13" name="テキスト プレースホルダー 12">
            <a:extLst>
              <a:ext uri="{FF2B5EF4-FFF2-40B4-BE49-F238E27FC236}">
                <a16:creationId xmlns:a16="http://schemas.microsoft.com/office/drawing/2014/main" id="{70A5846D-AAFA-CFBE-0BB6-A27C96F251AA}"/>
              </a:ext>
            </a:extLst>
          </p:cNvPr>
          <p:cNvSpPr>
            <a:spLocks noGrp="1"/>
          </p:cNvSpPr>
          <p:nvPr>
            <p:ph type="body" idx="15"/>
          </p:nvPr>
        </p:nvSpPr>
        <p:spPr>
          <a:xfrm>
            <a:off x="306832" y="1314192"/>
            <a:ext cx="665319" cy="675469"/>
          </a:xfrm>
        </p:spPr>
        <p:txBody>
          <a:bodyPr/>
          <a:lstStyle/>
          <a:p>
            <a:r>
              <a:rPr lang="en-US" altLang="ja-JP" dirty="0"/>
              <a:t>Q.</a:t>
            </a:r>
            <a:endParaRPr lang="ja-JP" altLang="en-US" dirty="0"/>
          </a:p>
        </p:txBody>
      </p:sp>
      <p:sp>
        <p:nvSpPr>
          <p:cNvPr id="12" name="コンテンツ プレースホルダー 11">
            <a:extLst>
              <a:ext uri="{FF2B5EF4-FFF2-40B4-BE49-F238E27FC236}">
                <a16:creationId xmlns:a16="http://schemas.microsoft.com/office/drawing/2014/main" id="{62314013-20D4-D034-2126-F3E7F15AA342}"/>
              </a:ext>
            </a:extLst>
          </p:cNvPr>
          <p:cNvSpPr>
            <a:spLocks noGrp="1"/>
          </p:cNvSpPr>
          <p:nvPr>
            <p:ph sz="quarter" idx="14"/>
          </p:nvPr>
        </p:nvSpPr>
        <p:spPr/>
        <p:txBody>
          <a:bodyPr/>
          <a:lstStyle/>
          <a:p>
            <a:r>
              <a:rPr kumimoji="1" lang="ja-JP" altLang="en-US" dirty="0"/>
              <a:t>リスキリングを推進する理由や、リスキリング研修・セミナー実施の効果</a:t>
            </a:r>
          </a:p>
        </p:txBody>
      </p:sp>
      <p:sp>
        <p:nvSpPr>
          <p:cNvPr id="11" name="コンテンツ プレースホルダー 10">
            <a:extLst>
              <a:ext uri="{FF2B5EF4-FFF2-40B4-BE49-F238E27FC236}">
                <a16:creationId xmlns:a16="http://schemas.microsoft.com/office/drawing/2014/main" id="{ACE2F6E8-9902-07E1-36DF-AB3130A9B244}"/>
              </a:ext>
            </a:extLst>
          </p:cNvPr>
          <p:cNvSpPr>
            <a:spLocks noGrp="1"/>
          </p:cNvSpPr>
          <p:nvPr>
            <p:ph sz="quarter" idx="13"/>
          </p:nvPr>
        </p:nvSpPr>
        <p:spPr>
          <a:noFill/>
        </p:spPr>
        <p:txBody>
          <a:bodyPr/>
          <a:lstStyle/>
          <a:p>
            <a:r>
              <a:rPr lang="ja-JP" altLang="en-US" dirty="0" smtClean="0"/>
              <a:t>リスキリングの推進理由とリスキリングにより得られた効果のどちらも、</a:t>
            </a:r>
            <a:r>
              <a:rPr lang="ja-JP" altLang="en-US" b="1" dirty="0" smtClean="0"/>
              <a:t>「</a:t>
            </a:r>
            <a:r>
              <a:rPr lang="ja-JP" altLang="en-US" b="1" dirty="0"/>
              <a:t>各社員のスキルの底上げ」「業務効率化や生産性向上」「デジタル化・</a:t>
            </a:r>
            <a:r>
              <a:rPr lang="en-US" altLang="ja-JP" b="1" dirty="0"/>
              <a:t>DX</a:t>
            </a:r>
            <a:r>
              <a:rPr lang="ja-JP" altLang="en-US" b="1" dirty="0"/>
              <a:t>化の推進</a:t>
            </a:r>
            <a:r>
              <a:rPr lang="ja-JP" altLang="en-US" b="1" dirty="0" smtClean="0"/>
              <a:t>」</a:t>
            </a:r>
            <a:r>
              <a:rPr lang="ja-JP" altLang="en-US" b="1" dirty="0"/>
              <a:t>が</a:t>
            </a:r>
            <a:r>
              <a:rPr lang="ja-JP" altLang="en-US" b="1" dirty="0" smtClean="0"/>
              <a:t>上位</a:t>
            </a:r>
            <a:r>
              <a:rPr lang="en-US" altLang="ja-JP" b="1" dirty="0" smtClean="0"/>
              <a:t>3</a:t>
            </a:r>
            <a:r>
              <a:rPr lang="ja-JP" altLang="en-US" b="1" dirty="0" smtClean="0"/>
              <a:t>項目となりました。期待</a:t>
            </a:r>
            <a:r>
              <a:rPr lang="ja-JP" altLang="en-US" b="1" dirty="0"/>
              <a:t>していた効果がきちんと</a:t>
            </a:r>
            <a:r>
              <a:rPr lang="ja-JP" altLang="en-US" b="1" dirty="0" smtClean="0"/>
              <a:t>得られている</a:t>
            </a:r>
            <a:r>
              <a:rPr lang="ja-JP" altLang="en-US" dirty="0" smtClean="0"/>
              <a:t>ことが分かります。</a:t>
            </a:r>
            <a:endParaRPr lang="ja-JP" altLang="en-US" dirty="0"/>
          </a:p>
          <a:p>
            <a:r>
              <a:rPr lang="ja-JP" altLang="en-US" dirty="0"/>
              <a:t>また、効果が無かったという回答はほぼ無く</a:t>
            </a:r>
            <a:r>
              <a:rPr lang="ja-JP" altLang="en-US" dirty="0" smtClean="0"/>
              <a:t>、</a:t>
            </a:r>
            <a:r>
              <a:rPr lang="ja-JP" altLang="en-US" b="1" dirty="0" smtClean="0"/>
              <a:t>リスキリングにより新たなスキルやマインドが育まれたことで、社員の新たなチャレンジに繋がった</a:t>
            </a:r>
            <a:r>
              <a:rPr lang="ja-JP" altLang="en-US" dirty="0" smtClean="0"/>
              <a:t>ことが分かります。</a:t>
            </a:r>
            <a:endParaRPr lang="ja-JP" altLang="en-US" dirty="0"/>
          </a:p>
        </p:txBody>
      </p:sp>
      <p:sp>
        <p:nvSpPr>
          <p:cNvPr id="7" name="正方形/長方形 6">
            <a:extLst>
              <a:ext uri="{FF2B5EF4-FFF2-40B4-BE49-F238E27FC236}">
                <a16:creationId xmlns:a16="http://schemas.microsoft.com/office/drawing/2014/main" id="{A5D715AF-1550-4234-175F-B0527361A647}"/>
              </a:ext>
            </a:extLst>
          </p:cNvPr>
          <p:cNvSpPr/>
          <p:nvPr/>
        </p:nvSpPr>
        <p:spPr>
          <a:xfrm>
            <a:off x="1107440" y="2554357"/>
            <a:ext cx="7406639" cy="1123121"/>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8" name="グラフ 7">
            <a:extLst>
              <a:ext uri="{FF2B5EF4-FFF2-40B4-BE49-F238E27FC236}">
                <a16:creationId xmlns:a16="http://schemas.microsoft.com/office/drawing/2014/main" id="{38A06E23-65C2-379D-121C-20C9F1D4D7BA}"/>
              </a:ext>
            </a:extLst>
          </p:cNvPr>
          <p:cNvGraphicFramePr/>
          <p:nvPr>
            <p:extLst>
              <p:ext uri="{D42A27DB-BD31-4B8C-83A1-F6EECF244321}">
                <p14:modId xmlns:p14="http://schemas.microsoft.com/office/powerpoint/2010/main" val="2805920672"/>
              </p:ext>
            </p:extLst>
          </p:nvPr>
        </p:nvGraphicFramePr>
        <p:xfrm>
          <a:off x="2422506" y="2190132"/>
          <a:ext cx="7199013" cy="34747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表 17">
            <a:extLst>
              <a:ext uri="{FF2B5EF4-FFF2-40B4-BE49-F238E27FC236}">
                <a16:creationId xmlns:a16="http://schemas.microsoft.com/office/drawing/2014/main" id="{DD69FEB1-11C2-7EA2-9BB1-D667E44D6A68}"/>
              </a:ext>
            </a:extLst>
          </p:cNvPr>
          <p:cNvGraphicFramePr>
            <a:graphicFrameLocks noGrp="1"/>
          </p:cNvGraphicFramePr>
          <p:nvPr>
            <p:extLst>
              <p:ext uri="{D42A27DB-BD31-4B8C-83A1-F6EECF244321}">
                <p14:modId xmlns:p14="http://schemas.microsoft.com/office/powerpoint/2010/main" val="1008203937"/>
              </p:ext>
            </p:extLst>
          </p:nvPr>
        </p:nvGraphicFramePr>
        <p:xfrm>
          <a:off x="1214326" y="2537067"/>
          <a:ext cx="1833788" cy="2966456"/>
        </p:xfrm>
        <a:graphic>
          <a:graphicData uri="http://schemas.openxmlformats.org/drawingml/2006/table">
            <a:tbl>
              <a:tblPr firstRow="1" bandRow="1">
                <a:tableStyleId>{2D5ABB26-0587-4C30-8999-92F81FD0307C}</a:tableStyleId>
              </a:tblPr>
              <a:tblGrid>
                <a:gridCol w="1833788">
                  <a:extLst>
                    <a:ext uri="{9D8B030D-6E8A-4147-A177-3AD203B41FA5}">
                      <a16:colId xmlns:a16="http://schemas.microsoft.com/office/drawing/2014/main" val="1045706712"/>
                    </a:ext>
                  </a:extLst>
                </a:gridCol>
              </a:tblGrid>
              <a:tr h="370807">
                <a:tc>
                  <a:txBody>
                    <a:bodyPr/>
                    <a:lstStyle/>
                    <a:p>
                      <a:pPr algn="r"/>
                      <a:r>
                        <a:rPr kumimoji="1" lang="ja-JP" altLang="en-US" sz="1050" b="0" dirty="0">
                          <a:solidFill>
                            <a:schemeClr val="bg2">
                              <a:lumMod val="25000"/>
                            </a:schemeClr>
                          </a:solidFill>
                          <a:latin typeface="+mn-ea"/>
                          <a:ea typeface="+mn-ea"/>
                        </a:rPr>
                        <a:t>各社員のスキルの底上げ</a:t>
                      </a:r>
                      <a:endParaRPr kumimoji="1" lang="en-US" altLang="ja-JP" sz="1050" b="0" dirty="0">
                        <a:solidFill>
                          <a:schemeClr val="bg2">
                            <a:lumMod val="25000"/>
                          </a:schemeClr>
                        </a:solidFill>
                        <a:latin typeface="+mn-ea"/>
                        <a:ea typeface="+mn-ea"/>
                      </a:endParaRPr>
                    </a:p>
                  </a:txBody>
                  <a:tcPr marL="0" marR="0" marT="0" marB="0" anchor="ctr"/>
                </a:tc>
                <a:extLst>
                  <a:ext uri="{0D108BD9-81ED-4DB2-BD59-A6C34878D82A}">
                    <a16:rowId xmlns:a16="http://schemas.microsoft.com/office/drawing/2014/main" val="3383275927"/>
                  </a:ext>
                </a:extLst>
              </a:tr>
              <a:tr h="370807">
                <a:tc>
                  <a:txBody>
                    <a:bodyPr/>
                    <a:lstStyle/>
                    <a:p>
                      <a:pPr algn="r"/>
                      <a:r>
                        <a:rPr kumimoji="1" lang="ja-JP" altLang="en-US" sz="1050" b="0" dirty="0">
                          <a:solidFill>
                            <a:schemeClr val="bg2">
                              <a:lumMod val="25000"/>
                            </a:schemeClr>
                          </a:solidFill>
                          <a:latin typeface="+mn-ea"/>
                          <a:ea typeface="+mn-ea"/>
                        </a:rPr>
                        <a:t>業務効率化や生産性向上</a:t>
                      </a:r>
                      <a:endParaRPr kumimoji="1" lang="en-US" altLang="ja-JP" sz="1050" b="0" dirty="0">
                        <a:solidFill>
                          <a:schemeClr val="bg2">
                            <a:lumMod val="25000"/>
                          </a:schemeClr>
                        </a:solidFill>
                        <a:latin typeface="+mn-ea"/>
                        <a:ea typeface="+mn-ea"/>
                      </a:endParaRPr>
                    </a:p>
                  </a:txBody>
                  <a:tcPr marL="0" marR="0" marT="0" marB="0" anchor="ctr"/>
                </a:tc>
                <a:extLst>
                  <a:ext uri="{0D108BD9-81ED-4DB2-BD59-A6C34878D82A}">
                    <a16:rowId xmlns:a16="http://schemas.microsoft.com/office/drawing/2014/main" val="91427842"/>
                  </a:ext>
                </a:extLst>
              </a:tr>
              <a:tr h="370807">
                <a:tc>
                  <a:txBody>
                    <a:bodyPr/>
                    <a:lstStyle/>
                    <a:p>
                      <a:pPr algn="r"/>
                      <a:r>
                        <a:rPr kumimoji="1" lang="ja-JP" altLang="en-US" sz="1050" b="0" dirty="0">
                          <a:solidFill>
                            <a:schemeClr val="bg2">
                              <a:lumMod val="25000"/>
                            </a:schemeClr>
                          </a:solidFill>
                          <a:latin typeface="+mn-ea"/>
                          <a:ea typeface="+mn-ea"/>
                        </a:rPr>
                        <a:t>デジタル化・</a:t>
                      </a:r>
                      <a:r>
                        <a:rPr kumimoji="1" lang="en-US" altLang="ja-JP" sz="1050" b="0" dirty="0">
                          <a:solidFill>
                            <a:schemeClr val="bg2">
                              <a:lumMod val="25000"/>
                            </a:schemeClr>
                          </a:solidFill>
                          <a:latin typeface="+mn-ea"/>
                          <a:ea typeface="+mn-ea"/>
                        </a:rPr>
                        <a:t>DX</a:t>
                      </a:r>
                      <a:r>
                        <a:rPr kumimoji="1" lang="ja-JP" altLang="en-US" sz="1050" b="0" dirty="0">
                          <a:solidFill>
                            <a:schemeClr val="bg2">
                              <a:lumMod val="25000"/>
                            </a:schemeClr>
                          </a:solidFill>
                          <a:latin typeface="+mn-ea"/>
                          <a:ea typeface="+mn-ea"/>
                        </a:rPr>
                        <a:t>化の推進</a:t>
                      </a:r>
                      <a:endParaRPr kumimoji="1" lang="en-US" altLang="ja-JP" sz="1050" b="0" dirty="0">
                        <a:solidFill>
                          <a:schemeClr val="bg2">
                            <a:lumMod val="25000"/>
                          </a:schemeClr>
                        </a:solidFill>
                        <a:latin typeface="+mn-ea"/>
                        <a:ea typeface="+mn-ea"/>
                      </a:endParaRPr>
                    </a:p>
                  </a:txBody>
                  <a:tcPr marL="0" marR="0" marT="0" marB="0" anchor="ctr"/>
                </a:tc>
                <a:extLst>
                  <a:ext uri="{0D108BD9-81ED-4DB2-BD59-A6C34878D82A}">
                    <a16:rowId xmlns:a16="http://schemas.microsoft.com/office/drawing/2014/main" val="3249954868"/>
                  </a:ext>
                </a:extLst>
              </a:tr>
              <a:tr h="370807">
                <a:tc>
                  <a:txBody>
                    <a:bodyPr/>
                    <a:lstStyle/>
                    <a:p>
                      <a:pPr algn="r"/>
                      <a:r>
                        <a:rPr kumimoji="1" lang="ja-JP" altLang="en-US" sz="1050" b="0" kern="1200" dirty="0">
                          <a:solidFill>
                            <a:schemeClr val="bg2">
                              <a:lumMod val="25000"/>
                            </a:schemeClr>
                          </a:solidFill>
                          <a:latin typeface="+mn-ea"/>
                          <a:ea typeface="+mn-ea"/>
                          <a:cs typeface="+mn-cs"/>
                        </a:rPr>
                        <a:t>社員のモチベーション向上</a:t>
                      </a:r>
                      <a:endParaRPr kumimoji="1" lang="en-US" altLang="ja-JP" sz="1050" b="0" kern="1200" dirty="0">
                        <a:solidFill>
                          <a:schemeClr val="bg2">
                            <a:lumMod val="25000"/>
                          </a:schemeClr>
                        </a:solidFill>
                        <a:latin typeface="+mn-ea"/>
                        <a:ea typeface="+mn-ea"/>
                        <a:cs typeface="+mn-cs"/>
                      </a:endParaRPr>
                    </a:p>
                  </a:txBody>
                  <a:tcPr marL="0" marR="0" marT="0" marB="0" anchor="ctr"/>
                </a:tc>
                <a:extLst>
                  <a:ext uri="{0D108BD9-81ED-4DB2-BD59-A6C34878D82A}">
                    <a16:rowId xmlns:a16="http://schemas.microsoft.com/office/drawing/2014/main" val="665799545"/>
                  </a:ext>
                </a:extLst>
              </a:tr>
              <a:tr h="370807">
                <a:tc>
                  <a:txBody>
                    <a:bodyPr/>
                    <a:lstStyle/>
                    <a:p>
                      <a:pPr algn="r"/>
                      <a:r>
                        <a:rPr kumimoji="1" lang="ja-JP" altLang="en-US" sz="1050" b="0" kern="1200" dirty="0">
                          <a:solidFill>
                            <a:schemeClr val="bg2">
                              <a:lumMod val="25000"/>
                            </a:schemeClr>
                          </a:solidFill>
                          <a:latin typeface="+mn-ea"/>
                          <a:ea typeface="+mn-ea"/>
                          <a:cs typeface="+mn-cs"/>
                        </a:rPr>
                        <a:t>新たな技術やビジネスモデル</a:t>
                      </a:r>
                      <a:endParaRPr kumimoji="1" lang="en-US" altLang="ja-JP" sz="1050" b="0" kern="1200" dirty="0">
                        <a:solidFill>
                          <a:schemeClr val="bg2">
                            <a:lumMod val="25000"/>
                          </a:schemeClr>
                        </a:solidFill>
                        <a:latin typeface="+mn-ea"/>
                        <a:ea typeface="+mn-ea"/>
                        <a:cs typeface="+mn-cs"/>
                      </a:endParaRPr>
                    </a:p>
                    <a:p>
                      <a:pPr algn="r"/>
                      <a:r>
                        <a:rPr kumimoji="1" lang="ja-JP" altLang="en-US" sz="1050" b="0" kern="1200" dirty="0">
                          <a:solidFill>
                            <a:schemeClr val="bg2">
                              <a:lumMod val="25000"/>
                            </a:schemeClr>
                          </a:solidFill>
                          <a:latin typeface="+mn-ea"/>
                          <a:ea typeface="+mn-ea"/>
                          <a:cs typeface="+mn-cs"/>
                        </a:rPr>
                        <a:t>への対応</a:t>
                      </a:r>
                    </a:p>
                  </a:txBody>
                  <a:tcPr marL="0" marR="0" marT="0" marB="0" anchor="ctr"/>
                </a:tc>
                <a:extLst>
                  <a:ext uri="{0D108BD9-81ED-4DB2-BD59-A6C34878D82A}">
                    <a16:rowId xmlns:a16="http://schemas.microsoft.com/office/drawing/2014/main" val="2806798459"/>
                  </a:ext>
                </a:extLst>
              </a:tr>
              <a:tr h="370807">
                <a:tc>
                  <a:txBody>
                    <a:bodyPr/>
                    <a:lstStyle/>
                    <a:p>
                      <a:pPr algn="r"/>
                      <a:r>
                        <a:rPr kumimoji="1" lang="ja-JP" altLang="en-US" sz="1050" b="0" kern="1200" dirty="0">
                          <a:solidFill>
                            <a:schemeClr val="bg2">
                              <a:lumMod val="25000"/>
                            </a:schemeClr>
                          </a:solidFill>
                          <a:latin typeface="+mn-ea"/>
                          <a:ea typeface="+mn-ea"/>
                          <a:cs typeface="+mn-cs"/>
                        </a:rPr>
                        <a:t>社員の新たな職種へのチャレンジ</a:t>
                      </a:r>
                    </a:p>
                  </a:txBody>
                  <a:tcPr marL="0" marR="0" marT="0" marB="0" anchor="ctr"/>
                </a:tc>
                <a:extLst>
                  <a:ext uri="{0D108BD9-81ED-4DB2-BD59-A6C34878D82A}">
                    <a16:rowId xmlns:a16="http://schemas.microsoft.com/office/drawing/2014/main" val="195176011"/>
                  </a:ext>
                </a:extLst>
              </a:tr>
              <a:tr h="370807">
                <a:tc>
                  <a:txBody>
                    <a:bodyPr/>
                    <a:lstStyle/>
                    <a:p>
                      <a:pPr algn="r"/>
                      <a:r>
                        <a:rPr kumimoji="1" lang="ja-JP" altLang="en-US" sz="1050" b="0" dirty="0">
                          <a:solidFill>
                            <a:schemeClr val="bg2">
                              <a:lumMod val="25000"/>
                            </a:schemeClr>
                          </a:solidFill>
                          <a:latin typeface="+mn-ea"/>
                          <a:ea typeface="+mn-ea"/>
                        </a:rPr>
                        <a:t>社員の離職防止</a:t>
                      </a:r>
                    </a:p>
                  </a:txBody>
                  <a:tcPr marL="0" marR="0" marT="0" marB="0" anchor="ctr"/>
                </a:tc>
                <a:extLst>
                  <a:ext uri="{0D108BD9-81ED-4DB2-BD59-A6C34878D82A}">
                    <a16:rowId xmlns:a16="http://schemas.microsoft.com/office/drawing/2014/main" val="1063999487"/>
                  </a:ext>
                </a:extLst>
              </a:tr>
              <a:tr h="370807">
                <a:tc>
                  <a:txBody>
                    <a:bodyPr/>
                    <a:lstStyle/>
                    <a:p>
                      <a:pPr algn="r"/>
                      <a:r>
                        <a:rPr kumimoji="1" lang="ja-JP" altLang="en-US" sz="900" b="0" dirty="0">
                          <a:solidFill>
                            <a:schemeClr val="bg2">
                              <a:lumMod val="25000"/>
                            </a:schemeClr>
                          </a:solidFill>
                          <a:latin typeface="+mn-ea"/>
                          <a:ea typeface="+mn-ea"/>
                        </a:rPr>
                        <a:t>その他</a:t>
                      </a:r>
                    </a:p>
                  </a:txBody>
                  <a:tcPr marL="0" marR="0" marT="0" marB="0" anchor="ctr"/>
                </a:tc>
                <a:extLst>
                  <a:ext uri="{0D108BD9-81ED-4DB2-BD59-A6C34878D82A}">
                    <a16:rowId xmlns:a16="http://schemas.microsoft.com/office/drawing/2014/main" val="1916949378"/>
                  </a:ext>
                </a:extLst>
              </a:tr>
            </a:tbl>
          </a:graphicData>
        </a:graphic>
      </p:graphicFrame>
      <p:sp>
        <p:nvSpPr>
          <p:cNvPr id="19" name="テキスト ボックス 18">
            <a:extLst>
              <a:ext uri="{FF2B5EF4-FFF2-40B4-BE49-F238E27FC236}">
                <a16:creationId xmlns:a16="http://schemas.microsoft.com/office/drawing/2014/main" id="{1144CE83-8516-5326-F741-370FFA49005A}"/>
              </a:ext>
            </a:extLst>
          </p:cNvPr>
          <p:cNvSpPr txBox="1"/>
          <p:nvPr/>
        </p:nvSpPr>
        <p:spPr>
          <a:xfrm>
            <a:off x="8608603" y="4850640"/>
            <a:ext cx="694421" cy="261931"/>
          </a:xfrm>
          <a:prstGeom prst="rect">
            <a:avLst/>
          </a:prstGeom>
          <a:noFill/>
        </p:spPr>
        <p:txBody>
          <a:bodyPr wrap="none" rtlCol="0">
            <a:spAutoFit/>
          </a:bodyPr>
          <a:lstStyle/>
          <a:p>
            <a:pPr algn="ctr"/>
            <a:r>
              <a:rPr kumimoji="1" lang="en-US" altLang="ja-JP" sz="1102" dirty="0">
                <a:solidFill>
                  <a:schemeClr val="bg2">
                    <a:lumMod val="25000"/>
                  </a:schemeClr>
                </a:solidFill>
                <a:latin typeface="+mn-ea"/>
              </a:rPr>
              <a:t>N</a:t>
            </a:r>
            <a:r>
              <a:rPr kumimoji="1" lang="ja-JP" altLang="en-US" sz="1102" dirty="0">
                <a:solidFill>
                  <a:schemeClr val="bg2">
                    <a:lumMod val="25000"/>
                  </a:schemeClr>
                </a:solidFill>
                <a:latin typeface="+mn-ea"/>
              </a:rPr>
              <a:t>＝</a:t>
            </a:r>
            <a:r>
              <a:rPr kumimoji="1" lang="en-US" altLang="ja-JP" sz="1102" dirty="0">
                <a:solidFill>
                  <a:schemeClr val="bg2">
                    <a:lumMod val="25000"/>
                  </a:schemeClr>
                </a:solidFill>
                <a:latin typeface="+mn-ea"/>
              </a:rPr>
              <a:t>273</a:t>
            </a:r>
            <a:endParaRPr kumimoji="1" lang="ja-JP" altLang="en-US" sz="1102" dirty="0">
              <a:solidFill>
                <a:schemeClr val="bg2">
                  <a:lumMod val="25000"/>
                </a:schemeClr>
              </a:solidFill>
              <a:latin typeface="+mn-ea"/>
            </a:endParaRPr>
          </a:p>
        </p:txBody>
      </p:sp>
      <p:sp>
        <p:nvSpPr>
          <p:cNvPr id="23" name="正方形/長方形 22">
            <a:extLst>
              <a:ext uri="{FF2B5EF4-FFF2-40B4-BE49-F238E27FC236}">
                <a16:creationId xmlns:a16="http://schemas.microsoft.com/office/drawing/2014/main" id="{A5D715AF-1550-4234-175F-B0527361A647}"/>
              </a:ext>
            </a:extLst>
          </p:cNvPr>
          <p:cNvSpPr/>
          <p:nvPr/>
        </p:nvSpPr>
        <p:spPr>
          <a:xfrm>
            <a:off x="1107440" y="4396500"/>
            <a:ext cx="5537200" cy="332134"/>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6913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42ED1-5B54-9AED-8C7F-A140FB58AA70}"/>
            </a:ext>
          </a:extLst>
        </p:cNvPr>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AEC2DCC-A96D-E26A-E2F3-43ACFF0FFF4D}"/>
              </a:ext>
            </a:extLst>
          </p:cNvPr>
          <p:cNvSpPr>
            <a:spLocks noGrp="1"/>
          </p:cNvSpPr>
          <p:nvPr>
            <p:ph type="ftr" sz="quarter" idx="11"/>
          </p:nvPr>
        </p:nvSpPr>
        <p:spPr/>
        <p:txBody>
          <a:bodyPr/>
          <a:lstStyle/>
          <a:p>
            <a:r>
              <a:rPr lang="en-US" altLang="ja-JP" dirty="0"/>
              <a:t>Human Academy </a:t>
            </a:r>
            <a:r>
              <a:rPr lang="en-US" altLang="ja-JP" dirty="0" err="1"/>
              <a:t>Co.,Ltd</a:t>
            </a:r>
            <a:r>
              <a:rPr lang="en-US" altLang="ja-JP" dirty="0"/>
              <a:t>.</a:t>
            </a:r>
          </a:p>
        </p:txBody>
      </p:sp>
      <p:sp>
        <p:nvSpPr>
          <p:cNvPr id="3" name="スライド番号プレースホルダー 2">
            <a:extLst>
              <a:ext uri="{FF2B5EF4-FFF2-40B4-BE49-F238E27FC236}">
                <a16:creationId xmlns:a16="http://schemas.microsoft.com/office/drawing/2014/main" id="{6A6B552B-E9D0-FAA8-3654-84488E6DC483}"/>
              </a:ext>
            </a:extLst>
          </p:cNvPr>
          <p:cNvSpPr>
            <a:spLocks noGrp="1"/>
          </p:cNvSpPr>
          <p:nvPr>
            <p:ph type="sldNum" sz="quarter" idx="12"/>
          </p:nvPr>
        </p:nvSpPr>
        <p:spPr/>
        <p:txBody>
          <a:bodyPr/>
          <a:lstStyle/>
          <a:p>
            <a:fld id="{A5BD52C4-4B63-4518-9B50-77A19B50FA44}" type="slidenum">
              <a:rPr kumimoji="1" lang="ja-JP" altLang="en-US" smtClean="0"/>
              <a:t>2</a:t>
            </a:fld>
            <a:endParaRPr kumimoji="1" lang="ja-JP" altLang="en-US" dirty="0"/>
          </a:p>
        </p:txBody>
      </p:sp>
      <p:sp>
        <p:nvSpPr>
          <p:cNvPr id="9" name="タイトル 8">
            <a:extLst>
              <a:ext uri="{FF2B5EF4-FFF2-40B4-BE49-F238E27FC236}">
                <a16:creationId xmlns:a16="http://schemas.microsoft.com/office/drawing/2014/main" id="{A53C89BE-274B-2E3E-20B9-F1ED7AF18485}"/>
              </a:ext>
            </a:extLst>
          </p:cNvPr>
          <p:cNvSpPr>
            <a:spLocks noGrp="1"/>
          </p:cNvSpPr>
          <p:nvPr>
            <p:ph type="title"/>
          </p:nvPr>
        </p:nvSpPr>
        <p:spPr>
          <a:xfrm>
            <a:off x="306779" y="655175"/>
            <a:ext cx="8579029" cy="552276"/>
          </a:xfrm>
        </p:spPr>
        <p:txBody>
          <a:bodyPr vert="horz" lIns="91440" tIns="45720" rIns="91440" bIns="45720" rtlCol="0" anchor="t">
            <a:normAutofit fontScale="90000"/>
          </a:bodyPr>
          <a:lstStyle/>
          <a:p>
            <a:r>
              <a:rPr lang="ja-JP" altLang="en-US" dirty="0"/>
              <a:t>リスキリング推進目的は従業員の能力向上。研修では効果を実感</a:t>
            </a:r>
          </a:p>
        </p:txBody>
      </p:sp>
      <p:sp>
        <p:nvSpPr>
          <p:cNvPr id="14" name="テキスト プレースホルダー 13">
            <a:extLst>
              <a:ext uri="{FF2B5EF4-FFF2-40B4-BE49-F238E27FC236}">
                <a16:creationId xmlns:a16="http://schemas.microsoft.com/office/drawing/2014/main" id="{EC210C3C-06FC-BB46-83F1-DBED4FF6D3DB}"/>
              </a:ext>
            </a:extLst>
          </p:cNvPr>
          <p:cNvSpPr>
            <a:spLocks noGrp="1"/>
          </p:cNvSpPr>
          <p:nvPr>
            <p:ph type="body" idx="16"/>
          </p:nvPr>
        </p:nvSpPr>
        <p:spPr>
          <a:xfrm>
            <a:off x="874649" y="1314192"/>
            <a:ext cx="9524809" cy="675469"/>
          </a:xfrm>
        </p:spPr>
        <p:txBody>
          <a:bodyPr/>
          <a:lstStyle/>
          <a:p>
            <a:r>
              <a:rPr lang="ja-JP" altLang="en-US" dirty="0"/>
              <a:t>リスキリングの研修やセミナーを行ったことで得られた効果は？</a:t>
            </a:r>
            <a:r>
              <a:rPr lang="ja-JP" altLang="en-US" sz="1200" b="0" dirty="0"/>
              <a:t>（当てはまるものすべてを回答）</a:t>
            </a:r>
          </a:p>
        </p:txBody>
      </p:sp>
      <p:sp>
        <p:nvSpPr>
          <p:cNvPr id="15" name="テキスト プレースホルダー 14">
            <a:extLst>
              <a:ext uri="{FF2B5EF4-FFF2-40B4-BE49-F238E27FC236}">
                <a16:creationId xmlns:a16="http://schemas.microsoft.com/office/drawing/2014/main" id="{B41BD74A-86AF-3CDC-3D6B-735C6F4BD814}"/>
              </a:ext>
            </a:extLst>
          </p:cNvPr>
          <p:cNvSpPr>
            <a:spLocks noGrp="1"/>
          </p:cNvSpPr>
          <p:nvPr>
            <p:ph type="body" idx="17"/>
          </p:nvPr>
        </p:nvSpPr>
        <p:spPr>
          <a:xfrm>
            <a:off x="304420" y="1314192"/>
            <a:ext cx="619054" cy="675469"/>
          </a:xfrm>
        </p:spPr>
        <p:txBody>
          <a:bodyPr/>
          <a:lstStyle/>
          <a:p>
            <a:r>
              <a:rPr lang="en-US" altLang="ja-JP" dirty="0"/>
              <a:t>Q.</a:t>
            </a:r>
            <a:endParaRPr lang="ja-JP" altLang="en-US" dirty="0"/>
          </a:p>
        </p:txBody>
      </p:sp>
      <p:sp>
        <p:nvSpPr>
          <p:cNvPr id="12" name="コンテンツ プレースホルダー 11">
            <a:extLst>
              <a:ext uri="{FF2B5EF4-FFF2-40B4-BE49-F238E27FC236}">
                <a16:creationId xmlns:a16="http://schemas.microsoft.com/office/drawing/2014/main" id="{62314013-20D4-D034-2126-F3E7F15AA342}"/>
              </a:ext>
            </a:extLst>
          </p:cNvPr>
          <p:cNvSpPr>
            <a:spLocks noGrp="1"/>
          </p:cNvSpPr>
          <p:nvPr>
            <p:ph sz="quarter" idx="14"/>
          </p:nvPr>
        </p:nvSpPr>
        <p:spPr/>
        <p:txBody>
          <a:bodyPr/>
          <a:lstStyle/>
          <a:p>
            <a:r>
              <a:rPr kumimoji="1" lang="ja-JP" altLang="en-US" dirty="0"/>
              <a:t>リスキリングを推進する理由や、リスキリング研修・セミナー実施の効果</a:t>
            </a:r>
          </a:p>
        </p:txBody>
      </p:sp>
      <p:sp>
        <p:nvSpPr>
          <p:cNvPr id="11" name="コンテンツ プレースホルダー 10">
            <a:extLst>
              <a:ext uri="{FF2B5EF4-FFF2-40B4-BE49-F238E27FC236}">
                <a16:creationId xmlns:a16="http://schemas.microsoft.com/office/drawing/2014/main" id="{ACE2F6E8-9902-07E1-36DF-AB3130A9B244}"/>
              </a:ext>
            </a:extLst>
          </p:cNvPr>
          <p:cNvSpPr>
            <a:spLocks noGrp="1"/>
          </p:cNvSpPr>
          <p:nvPr>
            <p:ph sz="quarter" idx="13"/>
          </p:nvPr>
        </p:nvSpPr>
        <p:spPr>
          <a:noFill/>
        </p:spPr>
        <p:txBody>
          <a:bodyPr/>
          <a:lstStyle/>
          <a:p>
            <a:r>
              <a:rPr lang="ja-JP" altLang="en-US" dirty="0" smtClean="0"/>
              <a:t>リスキリングの推進理由とリスキリングにより得られた効果のどちらも、</a:t>
            </a:r>
            <a:r>
              <a:rPr lang="ja-JP" altLang="en-US" b="1" dirty="0" smtClean="0"/>
              <a:t>「</a:t>
            </a:r>
            <a:r>
              <a:rPr lang="ja-JP" altLang="en-US" b="1" dirty="0"/>
              <a:t>各社員のスキルの底上げ」「業務効率化や生産性向上」「デジタル化・</a:t>
            </a:r>
            <a:r>
              <a:rPr lang="en-US" altLang="ja-JP" b="1" dirty="0"/>
              <a:t>DX</a:t>
            </a:r>
            <a:r>
              <a:rPr lang="ja-JP" altLang="en-US" b="1" dirty="0"/>
              <a:t>化の推進</a:t>
            </a:r>
            <a:r>
              <a:rPr lang="ja-JP" altLang="en-US" b="1" dirty="0" smtClean="0"/>
              <a:t>」</a:t>
            </a:r>
            <a:r>
              <a:rPr lang="ja-JP" altLang="en-US" b="1" dirty="0"/>
              <a:t>が</a:t>
            </a:r>
            <a:r>
              <a:rPr lang="ja-JP" altLang="en-US" b="1" dirty="0" smtClean="0"/>
              <a:t>上位</a:t>
            </a:r>
            <a:r>
              <a:rPr lang="en-US" altLang="ja-JP" b="1" dirty="0" smtClean="0"/>
              <a:t>3</a:t>
            </a:r>
            <a:r>
              <a:rPr lang="ja-JP" altLang="en-US" b="1" dirty="0" smtClean="0"/>
              <a:t>項目となりました。期待</a:t>
            </a:r>
            <a:r>
              <a:rPr lang="ja-JP" altLang="en-US" b="1" dirty="0"/>
              <a:t>していた効果がきちんと</a:t>
            </a:r>
            <a:r>
              <a:rPr lang="ja-JP" altLang="en-US" b="1" dirty="0" smtClean="0"/>
              <a:t>得られている</a:t>
            </a:r>
            <a:r>
              <a:rPr lang="ja-JP" altLang="en-US" dirty="0" smtClean="0"/>
              <a:t>ことが分かります。</a:t>
            </a:r>
            <a:endParaRPr lang="ja-JP" altLang="en-US" dirty="0"/>
          </a:p>
          <a:p>
            <a:r>
              <a:rPr lang="ja-JP" altLang="en-US" dirty="0"/>
              <a:t>また、効果が無かったという回答はほぼ無く</a:t>
            </a:r>
            <a:r>
              <a:rPr lang="ja-JP" altLang="en-US" dirty="0" smtClean="0"/>
              <a:t>、</a:t>
            </a:r>
            <a:r>
              <a:rPr lang="ja-JP" altLang="en-US" b="1" dirty="0" smtClean="0"/>
              <a:t>リスキリングにより新たなスキルやマインドが育まれたことで、社員の新たなチャレンジに繋がった</a:t>
            </a:r>
            <a:r>
              <a:rPr lang="ja-JP" altLang="en-US" dirty="0" smtClean="0"/>
              <a:t>ことが分かります。</a:t>
            </a:r>
            <a:endParaRPr lang="ja-JP" altLang="en-US" dirty="0"/>
          </a:p>
        </p:txBody>
      </p:sp>
      <p:graphicFrame>
        <p:nvGraphicFramePr>
          <p:cNvPr id="4" name="グラフ 3">
            <a:extLst>
              <a:ext uri="{FF2B5EF4-FFF2-40B4-BE49-F238E27FC236}">
                <a16:creationId xmlns:a16="http://schemas.microsoft.com/office/drawing/2014/main" id="{89D3BD80-9AA9-066B-C1DE-51392C95C7BE}"/>
              </a:ext>
            </a:extLst>
          </p:cNvPr>
          <p:cNvGraphicFramePr/>
          <p:nvPr>
            <p:extLst>
              <p:ext uri="{D42A27DB-BD31-4B8C-83A1-F6EECF244321}">
                <p14:modId xmlns:p14="http://schemas.microsoft.com/office/powerpoint/2010/main" val="739745746"/>
              </p:ext>
            </p:extLst>
          </p:nvPr>
        </p:nvGraphicFramePr>
        <p:xfrm>
          <a:off x="2444817" y="2204392"/>
          <a:ext cx="6880489" cy="38722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表 4">
            <a:extLst>
              <a:ext uri="{FF2B5EF4-FFF2-40B4-BE49-F238E27FC236}">
                <a16:creationId xmlns:a16="http://schemas.microsoft.com/office/drawing/2014/main" id="{2DA2E7A6-C0B2-CE36-1A50-3DD43D7DE4D6}"/>
              </a:ext>
            </a:extLst>
          </p:cNvPr>
          <p:cNvGraphicFramePr>
            <a:graphicFrameLocks noGrp="1"/>
          </p:cNvGraphicFramePr>
          <p:nvPr>
            <p:extLst>
              <p:ext uri="{D42A27DB-BD31-4B8C-83A1-F6EECF244321}">
                <p14:modId xmlns:p14="http://schemas.microsoft.com/office/powerpoint/2010/main" val="869067667"/>
              </p:ext>
            </p:extLst>
          </p:nvPr>
        </p:nvGraphicFramePr>
        <p:xfrm>
          <a:off x="1244272" y="2530379"/>
          <a:ext cx="1833788" cy="3337263"/>
        </p:xfrm>
        <a:graphic>
          <a:graphicData uri="http://schemas.openxmlformats.org/drawingml/2006/table">
            <a:tbl>
              <a:tblPr firstRow="1" bandRow="1">
                <a:tableStyleId>{2D5ABB26-0587-4C30-8999-92F81FD0307C}</a:tableStyleId>
              </a:tblPr>
              <a:tblGrid>
                <a:gridCol w="1833788">
                  <a:extLst>
                    <a:ext uri="{9D8B030D-6E8A-4147-A177-3AD203B41FA5}">
                      <a16:colId xmlns:a16="http://schemas.microsoft.com/office/drawing/2014/main" val="1045706712"/>
                    </a:ext>
                  </a:extLst>
                </a:gridCol>
              </a:tblGrid>
              <a:tr h="370807">
                <a:tc>
                  <a:txBody>
                    <a:bodyPr/>
                    <a:lstStyle/>
                    <a:p>
                      <a:pPr algn="r"/>
                      <a:r>
                        <a:rPr kumimoji="1" lang="ja-JP" altLang="en-US" sz="1050" b="0" dirty="0">
                          <a:solidFill>
                            <a:schemeClr val="bg2">
                              <a:lumMod val="25000"/>
                            </a:schemeClr>
                          </a:solidFill>
                          <a:latin typeface="+mn-ea"/>
                          <a:ea typeface="+mn-ea"/>
                        </a:rPr>
                        <a:t>各社員のスキルの底上げ</a:t>
                      </a:r>
                      <a:endParaRPr kumimoji="1" lang="en-US" altLang="ja-JP" sz="1050" b="0" dirty="0">
                        <a:solidFill>
                          <a:schemeClr val="bg2">
                            <a:lumMod val="25000"/>
                          </a:schemeClr>
                        </a:solidFill>
                        <a:latin typeface="+mn-ea"/>
                        <a:ea typeface="+mn-ea"/>
                      </a:endParaRPr>
                    </a:p>
                  </a:txBody>
                  <a:tcPr marL="0" marR="0" marT="0" marB="0" anchor="ctr"/>
                </a:tc>
                <a:extLst>
                  <a:ext uri="{0D108BD9-81ED-4DB2-BD59-A6C34878D82A}">
                    <a16:rowId xmlns:a16="http://schemas.microsoft.com/office/drawing/2014/main" val="3383275927"/>
                  </a:ext>
                </a:extLst>
              </a:tr>
              <a:tr h="370807">
                <a:tc>
                  <a:txBody>
                    <a:bodyPr/>
                    <a:lstStyle/>
                    <a:p>
                      <a:pPr algn="r"/>
                      <a:r>
                        <a:rPr kumimoji="1" lang="ja-JP" altLang="en-US" sz="1050" b="0" dirty="0" smtClean="0">
                          <a:solidFill>
                            <a:schemeClr val="bg2">
                              <a:lumMod val="25000"/>
                            </a:schemeClr>
                          </a:solidFill>
                          <a:latin typeface="+mn-ea"/>
                          <a:ea typeface="+mn-ea"/>
                        </a:rPr>
                        <a:t>デジタル化・</a:t>
                      </a:r>
                      <a:r>
                        <a:rPr kumimoji="1" lang="en-US" altLang="ja-JP" sz="1050" b="0" dirty="0" smtClean="0">
                          <a:solidFill>
                            <a:schemeClr val="bg2">
                              <a:lumMod val="25000"/>
                            </a:schemeClr>
                          </a:solidFill>
                          <a:latin typeface="+mn-ea"/>
                          <a:ea typeface="+mn-ea"/>
                        </a:rPr>
                        <a:t>DX</a:t>
                      </a:r>
                      <a:r>
                        <a:rPr kumimoji="1" lang="ja-JP" altLang="en-US" sz="1050" b="0" dirty="0" smtClean="0">
                          <a:solidFill>
                            <a:schemeClr val="bg2">
                              <a:lumMod val="25000"/>
                            </a:schemeClr>
                          </a:solidFill>
                          <a:latin typeface="+mn-ea"/>
                          <a:ea typeface="+mn-ea"/>
                        </a:rPr>
                        <a:t>化の推進</a:t>
                      </a:r>
                      <a:endParaRPr kumimoji="1" lang="en-US" altLang="ja-JP" sz="1050" b="0" dirty="0">
                        <a:solidFill>
                          <a:schemeClr val="bg2">
                            <a:lumMod val="25000"/>
                          </a:schemeClr>
                        </a:solidFill>
                        <a:latin typeface="+mn-ea"/>
                        <a:ea typeface="+mn-ea"/>
                      </a:endParaRPr>
                    </a:p>
                  </a:txBody>
                  <a:tcPr marL="0" marR="0" marT="0" marB="0" anchor="ctr"/>
                </a:tc>
                <a:extLst>
                  <a:ext uri="{0D108BD9-81ED-4DB2-BD59-A6C34878D82A}">
                    <a16:rowId xmlns:a16="http://schemas.microsoft.com/office/drawing/2014/main" val="91427842"/>
                  </a:ext>
                </a:extLst>
              </a:tr>
              <a:tr h="370807">
                <a:tc>
                  <a:txBody>
                    <a:bodyPr/>
                    <a:lstStyle/>
                    <a:p>
                      <a:pPr algn="r"/>
                      <a:r>
                        <a:rPr kumimoji="1" lang="ja-JP" altLang="en-US" sz="1050" b="0" dirty="0" smtClean="0">
                          <a:solidFill>
                            <a:schemeClr val="bg2">
                              <a:lumMod val="25000"/>
                            </a:schemeClr>
                          </a:solidFill>
                          <a:latin typeface="+mn-ea"/>
                          <a:ea typeface="+mn-ea"/>
                        </a:rPr>
                        <a:t>業務効率化や生産性向上</a:t>
                      </a:r>
                      <a:endParaRPr kumimoji="1" lang="en-US" altLang="ja-JP" sz="1050" b="0" dirty="0">
                        <a:solidFill>
                          <a:schemeClr val="bg2">
                            <a:lumMod val="25000"/>
                          </a:schemeClr>
                        </a:solidFill>
                        <a:latin typeface="+mn-ea"/>
                        <a:ea typeface="+mn-ea"/>
                      </a:endParaRPr>
                    </a:p>
                  </a:txBody>
                  <a:tcPr marL="0" marR="0" marT="0" marB="0" anchor="ctr"/>
                </a:tc>
                <a:extLst>
                  <a:ext uri="{0D108BD9-81ED-4DB2-BD59-A6C34878D82A}">
                    <a16:rowId xmlns:a16="http://schemas.microsoft.com/office/drawing/2014/main" val="3249954868"/>
                  </a:ext>
                </a:extLst>
              </a:tr>
              <a:tr h="370807">
                <a:tc>
                  <a:txBody>
                    <a:bodyPr/>
                    <a:lstStyle/>
                    <a:p>
                      <a:pPr algn="r"/>
                      <a:r>
                        <a:rPr kumimoji="1" lang="ja-JP" altLang="en-US" sz="1050" b="0" kern="1200" dirty="0" smtClean="0">
                          <a:solidFill>
                            <a:schemeClr val="bg2">
                              <a:lumMod val="25000"/>
                            </a:schemeClr>
                          </a:solidFill>
                          <a:latin typeface="+mn-ea"/>
                          <a:ea typeface="+mn-ea"/>
                          <a:cs typeface="+mn-cs"/>
                        </a:rPr>
                        <a:t>社員の新たな職種へのチャレンジ</a:t>
                      </a:r>
                      <a:endParaRPr kumimoji="1" lang="en-US" altLang="ja-JP" sz="1050" b="0" kern="1200" dirty="0">
                        <a:solidFill>
                          <a:schemeClr val="bg2">
                            <a:lumMod val="25000"/>
                          </a:schemeClr>
                        </a:solidFill>
                        <a:latin typeface="+mn-ea"/>
                        <a:ea typeface="+mn-ea"/>
                        <a:cs typeface="+mn-cs"/>
                      </a:endParaRPr>
                    </a:p>
                  </a:txBody>
                  <a:tcPr marL="0" marR="0" marT="0" marB="0" anchor="ctr"/>
                </a:tc>
                <a:extLst>
                  <a:ext uri="{0D108BD9-81ED-4DB2-BD59-A6C34878D82A}">
                    <a16:rowId xmlns:a16="http://schemas.microsoft.com/office/drawing/2014/main" val="665799545"/>
                  </a:ext>
                </a:extLst>
              </a:tr>
              <a:tr h="370807">
                <a:tc>
                  <a:txBody>
                    <a:bodyPr/>
                    <a:lstStyle/>
                    <a:p>
                      <a:pPr algn="r"/>
                      <a:r>
                        <a:rPr kumimoji="1" lang="ja-JP" altLang="en-US" sz="1050" b="0" kern="1200" dirty="0" smtClean="0">
                          <a:solidFill>
                            <a:schemeClr val="bg2">
                              <a:lumMod val="25000"/>
                            </a:schemeClr>
                          </a:solidFill>
                          <a:latin typeface="+mn-ea"/>
                          <a:ea typeface="+mn-ea"/>
                          <a:cs typeface="+mn-cs"/>
                        </a:rPr>
                        <a:t>社員のモチベーション向上</a:t>
                      </a:r>
                      <a:endParaRPr kumimoji="1" lang="ja-JP" altLang="en-US" sz="1050" b="0" kern="1200" dirty="0">
                        <a:solidFill>
                          <a:schemeClr val="bg2">
                            <a:lumMod val="25000"/>
                          </a:schemeClr>
                        </a:solidFill>
                        <a:latin typeface="+mn-ea"/>
                        <a:ea typeface="+mn-ea"/>
                        <a:cs typeface="+mn-cs"/>
                      </a:endParaRPr>
                    </a:p>
                  </a:txBody>
                  <a:tcPr marL="0" marR="0" marT="0" marB="0" anchor="ctr"/>
                </a:tc>
                <a:extLst>
                  <a:ext uri="{0D108BD9-81ED-4DB2-BD59-A6C34878D82A}">
                    <a16:rowId xmlns:a16="http://schemas.microsoft.com/office/drawing/2014/main" val="2806798459"/>
                  </a:ext>
                </a:extLst>
              </a:tr>
              <a:tr h="370807">
                <a:tc>
                  <a:txBody>
                    <a:bodyPr/>
                    <a:lstStyle/>
                    <a:p>
                      <a:pPr algn="r"/>
                      <a:r>
                        <a:rPr kumimoji="1" lang="ja-JP" altLang="en-US" sz="1050" b="0" kern="1200" dirty="0" smtClean="0">
                          <a:solidFill>
                            <a:schemeClr val="bg2">
                              <a:lumMod val="25000"/>
                            </a:schemeClr>
                          </a:solidFill>
                          <a:latin typeface="+mn-ea"/>
                          <a:ea typeface="+mn-ea"/>
                          <a:cs typeface="+mn-cs"/>
                        </a:rPr>
                        <a:t>新たな技術やビジネスモデル</a:t>
                      </a:r>
                      <a:endParaRPr kumimoji="1" lang="en-US" altLang="ja-JP" sz="1050" b="0" kern="1200" dirty="0" smtClean="0">
                        <a:solidFill>
                          <a:schemeClr val="bg2">
                            <a:lumMod val="25000"/>
                          </a:schemeClr>
                        </a:solidFill>
                        <a:latin typeface="+mn-ea"/>
                        <a:ea typeface="+mn-ea"/>
                        <a:cs typeface="+mn-cs"/>
                      </a:endParaRPr>
                    </a:p>
                    <a:p>
                      <a:pPr algn="r"/>
                      <a:r>
                        <a:rPr kumimoji="1" lang="ja-JP" altLang="en-US" sz="1050" b="0" kern="1200" dirty="0" err="1" smtClean="0">
                          <a:solidFill>
                            <a:schemeClr val="bg2">
                              <a:lumMod val="25000"/>
                            </a:schemeClr>
                          </a:solidFill>
                          <a:latin typeface="+mn-ea"/>
                          <a:ea typeface="+mn-ea"/>
                          <a:cs typeface="+mn-cs"/>
                        </a:rPr>
                        <a:t>への</a:t>
                      </a:r>
                      <a:r>
                        <a:rPr kumimoji="1" lang="ja-JP" altLang="en-US" sz="1050" b="0" kern="1200" dirty="0" smtClean="0">
                          <a:solidFill>
                            <a:schemeClr val="bg2">
                              <a:lumMod val="25000"/>
                            </a:schemeClr>
                          </a:solidFill>
                          <a:latin typeface="+mn-ea"/>
                          <a:ea typeface="+mn-ea"/>
                          <a:cs typeface="+mn-cs"/>
                        </a:rPr>
                        <a:t>対応</a:t>
                      </a:r>
                    </a:p>
                  </a:txBody>
                  <a:tcPr marL="0" marR="0" marT="0" marB="0" anchor="ctr"/>
                </a:tc>
                <a:extLst>
                  <a:ext uri="{0D108BD9-81ED-4DB2-BD59-A6C34878D82A}">
                    <a16:rowId xmlns:a16="http://schemas.microsoft.com/office/drawing/2014/main" val="195176011"/>
                  </a:ext>
                </a:extLst>
              </a:tr>
              <a:tr h="370807">
                <a:tc>
                  <a:txBody>
                    <a:bodyPr/>
                    <a:lstStyle/>
                    <a:p>
                      <a:pPr algn="r"/>
                      <a:r>
                        <a:rPr kumimoji="1" lang="ja-JP" altLang="en-US" sz="1050" b="0" dirty="0">
                          <a:solidFill>
                            <a:schemeClr val="bg2">
                              <a:lumMod val="25000"/>
                            </a:schemeClr>
                          </a:solidFill>
                          <a:latin typeface="+mn-ea"/>
                          <a:ea typeface="+mn-ea"/>
                        </a:rPr>
                        <a:t>社員の離職防止</a:t>
                      </a:r>
                    </a:p>
                  </a:txBody>
                  <a:tcPr marL="0" marR="0" marT="0" marB="0" anchor="ctr"/>
                </a:tc>
                <a:extLst>
                  <a:ext uri="{0D108BD9-81ED-4DB2-BD59-A6C34878D82A}">
                    <a16:rowId xmlns:a16="http://schemas.microsoft.com/office/drawing/2014/main" val="1063999487"/>
                  </a:ext>
                </a:extLst>
              </a:tr>
              <a:tr h="370807">
                <a:tc>
                  <a:txBody>
                    <a:bodyPr/>
                    <a:lstStyle/>
                    <a:p>
                      <a:pPr algn="r"/>
                      <a:r>
                        <a:rPr kumimoji="1" lang="ja-JP" altLang="en-US" sz="900" b="0" dirty="0">
                          <a:solidFill>
                            <a:schemeClr val="bg2">
                              <a:lumMod val="25000"/>
                            </a:schemeClr>
                          </a:solidFill>
                          <a:latin typeface="+mn-ea"/>
                          <a:ea typeface="+mn-ea"/>
                        </a:rPr>
                        <a:t>その他</a:t>
                      </a:r>
                    </a:p>
                  </a:txBody>
                  <a:tcPr marL="0" marR="0" marT="0" marB="0" anchor="ctr"/>
                </a:tc>
                <a:extLst>
                  <a:ext uri="{0D108BD9-81ED-4DB2-BD59-A6C34878D82A}">
                    <a16:rowId xmlns:a16="http://schemas.microsoft.com/office/drawing/2014/main" val="1916949378"/>
                  </a:ext>
                </a:extLst>
              </a:tr>
              <a:tr h="370807">
                <a:tc>
                  <a:txBody>
                    <a:bodyPr/>
                    <a:lstStyle/>
                    <a:p>
                      <a:pPr algn="r"/>
                      <a:r>
                        <a:rPr kumimoji="1" lang="ja-JP" altLang="en-US" sz="900" b="0" dirty="0">
                          <a:solidFill>
                            <a:schemeClr val="bg2">
                              <a:lumMod val="25000"/>
                            </a:schemeClr>
                          </a:solidFill>
                          <a:latin typeface="+mn-ea"/>
                          <a:ea typeface="+mn-ea"/>
                        </a:rPr>
                        <a:t>特に効果は無かった</a:t>
                      </a:r>
                    </a:p>
                  </a:txBody>
                  <a:tcPr marL="0" marR="0" marT="0" marB="0" anchor="ctr"/>
                </a:tc>
                <a:extLst>
                  <a:ext uri="{0D108BD9-81ED-4DB2-BD59-A6C34878D82A}">
                    <a16:rowId xmlns:a16="http://schemas.microsoft.com/office/drawing/2014/main" val="2855443894"/>
                  </a:ext>
                </a:extLst>
              </a:tr>
            </a:tbl>
          </a:graphicData>
        </a:graphic>
      </p:graphicFrame>
      <p:sp>
        <p:nvSpPr>
          <p:cNvPr id="6" name="テキスト ボックス 5">
            <a:extLst>
              <a:ext uri="{FF2B5EF4-FFF2-40B4-BE49-F238E27FC236}">
                <a16:creationId xmlns:a16="http://schemas.microsoft.com/office/drawing/2014/main" id="{0CB40F2F-DFB1-D8B7-C368-9E04E9C5A36D}"/>
              </a:ext>
            </a:extLst>
          </p:cNvPr>
          <p:cNvSpPr txBox="1"/>
          <p:nvPr/>
        </p:nvSpPr>
        <p:spPr>
          <a:xfrm>
            <a:off x="8331995" y="5503523"/>
            <a:ext cx="694421" cy="261931"/>
          </a:xfrm>
          <a:prstGeom prst="rect">
            <a:avLst/>
          </a:prstGeom>
          <a:noFill/>
        </p:spPr>
        <p:txBody>
          <a:bodyPr wrap="none" rtlCol="0">
            <a:spAutoFit/>
          </a:bodyPr>
          <a:lstStyle/>
          <a:p>
            <a:pPr algn="ctr"/>
            <a:r>
              <a:rPr kumimoji="1" lang="en-US" altLang="ja-JP" sz="1102" dirty="0">
                <a:solidFill>
                  <a:schemeClr val="bg2">
                    <a:lumMod val="25000"/>
                  </a:schemeClr>
                </a:solidFill>
                <a:latin typeface="+mn-ea"/>
              </a:rPr>
              <a:t>N</a:t>
            </a:r>
            <a:r>
              <a:rPr kumimoji="1" lang="ja-JP" altLang="en-US" sz="1102" dirty="0">
                <a:solidFill>
                  <a:schemeClr val="bg2">
                    <a:lumMod val="25000"/>
                  </a:schemeClr>
                </a:solidFill>
                <a:latin typeface="+mn-ea"/>
              </a:rPr>
              <a:t>＝</a:t>
            </a:r>
            <a:r>
              <a:rPr kumimoji="1" lang="en-US" altLang="ja-JP" sz="1102" dirty="0">
                <a:solidFill>
                  <a:schemeClr val="bg2">
                    <a:lumMod val="25000"/>
                  </a:schemeClr>
                </a:solidFill>
                <a:latin typeface="+mn-ea"/>
              </a:rPr>
              <a:t>186</a:t>
            </a:r>
            <a:endParaRPr kumimoji="1" lang="ja-JP" altLang="en-US" sz="1102" dirty="0">
              <a:solidFill>
                <a:schemeClr val="bg2">
                  <a:lumMod val="25000"/>
                </a:schemeClr>
              </a:solidFill>
              <a:latin typeface="+mn-ea"/>
            </a:endParaRPr>
          </a:p>
        </p:txBody>
      </p:sp>
      <p:sp>
        <p:nvSpPr>
          <p:cNvPr id="20" name="正方形/長方形 19">
            <a:extLst>
              <a:ext uri="{FF2B5EF4-FFF2-40B4-BE49-F238E27FC236}">
                <a16:creationId xmlns:a16="http://schemas.microsoft.com/office/drawing/2014/main" id="{A5D715AF-1550-4234-175F-B0527361A647}"/>
              </a:ext>
            </a:extLst>
          </p:cNvPr>
          <p:cNvSpPr/>
          <p:nvPr/>
        </p:nvSpPr>
        <p:spPr>
          <a:xfrm>
            <a:off x="1097280" y="2575560"/>
            <a:ext cx="6737684" cy="1041400"/>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A5D715AF-1550-4234-175F-B0527361A647}"/>
              </a:ext>
            </a:extLst>
          </p:cNvPr>
          <p:cNvSpPr/>
          <p:nvPr/>
        </p:nvSpPr>
        <p:spPr>
          <a:xfrm>
            <a:off x="1097280" y="3684812"/>
            <a:ext cx="5832909" cy="286711"/>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2544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1310590-ABBF-115D-B056-E354FE754EE2}"/>
              </a:ext>
            </a:extLst>
          </p:cNvPr>
          <p:cNvSpPr>
            <a:spLocks noGrp="1"/>
          </p:cNvSpPr>
          <p:nvPr>
            <p:ph type="ftr" sz="quarter" idx="11"/>
          </p:nvPr>
        </p:nvSpPr>
        <p:spPr/>
        <p:txBody>
          <a:bodyPr/>
          <a:lstStyle/>
          <a:p>
            <a:r>
              <a:rPr lang="en-US" altLang="ja-JP"/>
              <a:t>Human Academy Co.,Ltd.</a:t>
            </a:r>
            <a:endParaRPr lang="en-US" altLang="ja-JP" dirty="0"/>
          </a:p>
        </p:txBody>
      </p:sp>
      <p:sp>
        <p:nvSpPr>
          <p:cNvPr id="3" name="スライド番号プレースホルダー 2">
            <a:extLst>
              <a:ext uri="{FF2B5EF4-FFF2-40B4-BE49-F238E27FC236}">
                <a16:creationId xmlns:a16="http://schemas.microsoft.com/office/drawing/2014/main" id="{116A510E-DC8B-3970-8C6F-AFA795F30E2B}"/>
              </a:ext>
            </a:extLst>
          </p:cNvPr>
          <p:cNvSpPr>
            <a:spLocks noGrp="1"/>
          </p:cNvSpPr>
          <p:nvPr>
            <p:ph type="sldNum" sz="quarter" idx="12"/>
          </p:nvPr>
        </p:nvSpPr>
        <p:spPr/>
        <p:txBody>
          <a:bodyPr/>
          <a:lstStyle/>
          <a:p>
            <a:fld id="{A5BD52C4-4B63-4518-9B50-77A19B50FA44}" type="slidenum">
              <a:rPr kumimoji="1" lang="ja-JP" altLang="en-US" smtClean="0"/>
              <a:t>3</a:t>
            </a:fld>
            <a:endParaRPr kumimoji="1" lang="ja-JP" altLang="en-US" dirty="0"/>
          </a:p>
        </p:txBody>
      </p:sp>
      <p:sp>
        <p:nvSpPr>
          <p:cNvPr id="4" name="コンテンツ プレースホルダー 3">
            <a:extLst>
              <a:ext uri="{FF2B5EF4-FFF2-40B4-BE49-F238E27FC236}">
                <a16:creationId xmlns:a16="http://schemas.microsoft.com/office/drawing/2014/main" id="{359B7E69-B22D-997C-69DE-7E99E3364D01}"/>
              </a:ext>
            </a:extLst>
          </p:cNvPr>
          <p:cNvSpPr>
            <a:spLocks noGrp="1"/>
          </p:cNvSpPr>
          <p:nvPr>
            <p:ph sz="quarter" idx="13"/>
          </p:nvPr>
        </p:nvSpPr>
        <p:spPr>
          <a:noFill/>
        </p:spPr>
        <p:txBody>
          <a:bodyPr/>
          <a:lstStyle/>
          <a:p>
            <a:r>
              <a:rPr kumimoji="1" lang="ja-JP" altLang="en-US" dirty="0"/>
              <a:t>リスキリング推進にあたり</a:t>
            </a:r>
            <a:r>
              <a:rPr kumimoji="1" lang="ja-JP" altLang="en-US" dirty="0" smtClean="0"/>
              <a:t>、</a:t>
            </a:r>
            <a:r>
              <a:rPr kumimoji="1" lang="ja-JP" altLang="en-US" b="1" dirty="0" smtClean="0"/>
              <a:t>学習時間の確保が</a:t>
            </a:r>
            <a:r>
              <a:rPr kumimoji="1" lang="ja-JP" altLang="en-US" b="1" dirty="0"/>
              <a:t>課題</a:t>
            </a:r>
            <a:r>
              <a:rPr kumimoji="1" lang="ja-JP" altLang="en-US" dirty="0"/>
              <a:t>として</a:t>
            </a:r>
            <a:r>
              <a:rPr kumimoji="1" lang="ja-JP" altLang="en-US" dirty="0" smtClean="0"/>
              <a:t>挙がりました。</a:t>
            </a:r>
            <a:endParaRPr kumimoji="1" lang="ja-JP" altLang="en-US" dirty="0"/>
          </a:p>
          <a:p>
            <a:r>
              <a:rPr kumimoji="1" lang="ja-JP" altLang="en-US" dirty="0" smtClean="0"/>
              <a:t>各項目大きな差はなく、かつ「特になし」が約</a:t>
            </a:r>
            <a:r>
              <a:rPr kumimoji="1" lang="en-US" altLang="ja-JP" dirty="0" smtClean="0"/>
              <a:t>1</a:t>
            </a:r>
            <a:r>
              <a:rPr kumimoji="1" lang="ja-JP" altLang="en-US" dirty="0" smtClean="0"/>
              <a:t>割に留まっていることより、</a:t>
            </a:r>
            <a:r>
              <a:rPr kumimoji="1" lang="ja-JP" altLang="en-US" b="1" dirty="0" smtClean="0"/>
              <a:t>多くの企業がそれぞれの悩みを抱えているよう</a:t>
            </a:r>
            <a:r>
              <a:rPr kumimoji="1" lang="ja-JP" altLang="en-US" dirty="0" smtClean="0"/>
              <a:t>です。</a:t>
            </a:r>
            <a:endParaRPr kumimoji="1" lang="ja-JP" altLang="en-US" dirty="0"/>
          </a:p>
        </p:txBody>
      </p:sp>
      <p:sp>
        <p:nvSpPr>
          <p:cNvPr id="5" name="タイトル 4">
            <a:extLst>
              <a:ext uri="{FF2B5EF4-FFF2-40B4-BE49-F238E27FC236}">
                <a16:creationId xmlns:a16="http://schemas.microsoft.com/office/drawing/2014/main" id="{D70A01F8-4F5F-9353-E368-B538D3612DBD}"/>
              </a:ext>
            </a:extLst>
          </p:cNvPr>
          <p:cNvSpPr>
            <a:spLocks noGrp="1"/>
          </p:cNvSpPr>
          <p:nvPr>
            <p:ph type="title"/>
          </p:nvPr>
        </p:nvSpPr>
        <p:spPr/>
        <p:txBody>
          <a:bodyPr vert="horz" lIns="91440" tIns="45720" rIns="91440" bIns="45720" rtlCol="0" anchor="t">
            <a:normAutofit/>
          </a:bodyPr>
          <a:lstStyle/>
          <a:p>
            <a:r>
              <a:rPr lang="ja-JP" altLang="en-US" dirty="0"/>
              <a:t>リスキリング推進の課題は、社員の学習時間確保がトップ</a:t>
            </a:r>
          </a:p>
        </p:txBody>
      </p:sp>
      <p:sp>
        <p:nvSpPr>
          <p:cNvPr id="6" name="テキスト プレースホルダー 5">
            <a:extLst>
              <a:ext uri="{FF2B5EF4-FFF2-40B4-BE49-F238E27FC236}">
                <a16:creationId xmlns:a16="http://schemas.microsoft.com/office/drawing/2014/main" id="{8A377C19-9ED6-8CE3-465F-852045C6BB18}"/>
              </a:ext>
            </a:extLst>
          </p:cNvPr>
          <p:cNvSpPr>
            <a:spLocks noGrp="1"/>
          </p:cNvSpPr>
          <p:nvPr>
            <p:ph type="body" idx="1"/>
          </p:nvPr>
        </p:nvSpPr>
        <p:spPr/>
        <p:txBody>
          <a:bodyPr/>
          <a:lstStyle/>
          <a:p>
            <a:r>
              <a:rPr kumimoji="1" lang="ja-JP" altLang="en-US" dirty="0"/>
              <a:t>リスキリングを推進するにあたっての課題は？</a:t>
            </a:r>
            <a:r>
              <a:rPr kumimoji="1" lang="ja-JP" altLang="en-US" sz="1200" b="0" dirty="0"/>
              <a:t>（当てはまるものすべてを回答）</a:t>
            </a:r>
          </a:p>
        </p:txBody>
      </p:sp>
      <p:sp>
        <p:nvSpPr>
          <p:cNvPr id="7" name="テキスト プレースホルダー 6">
            <a:extLst>
              <a:ext uri="{FF2B5EF4-FFF2-40B4-BE49-F238E27FC236}">
                <a16:creationId xmlns:a16="http://schemas.microsoft.com/office/drawing/2014/main" id="{BFCD9149-A884-7C4D-4CA2-22372B2BCF3D}"/>
              </a:ext>
            </a:extLst>
          </p:cNvPr>
          <p:cNvSpPr>
            <a:spLocks noGrp="1"/>
          </p:cNvSpPr>
          <p:nvPr>
            <p:ph type="body" idx="15"/>
          </p:nvPr>
        </p:nvSpPr>
        <p:spPr/>
        <p:txBody>
          <a:bodyPr/>
          <a:lstStyle/>
          <a:p>
            <a:r>
              <a:rPr kumimoji="1" lang="en-US" altLang="ja-JP" dirty="0"/>
              <a:t>Q.</a:t>
            </a:r>
            <a:endParaRPr kumimoji="1" lang="ja-JP" altLang="en-US" dirty="0"/>
          </a:p>
        </p:txBody>
      </p:sp>
      <p:sp>
        <p:nvSpPr>
          <p:cNvPr id="8" name="コンテンツ プレースホルダー 7">
            <a:extLst>
              <a:ext uri="{FF2B5EF4-FFF2-40B4-BE49-F238E27FC236}">
                <a16:creationId xmlns:a16="http://schemas.microsoft.com/office/drawing/2014/main" id="{CC8636C8-10D2-F23D-191C-20CD5D1FD04D}"/>
              </a:ext>
            </a:extLst>
          </p:cNvPr>
          <p:cNvSpPr>
            <a:spLocks noGrp="1"/>
          </p:cNvSpPr>
          <p:nvPr>
            <p:ph sz="quarter" idx="14"/>
          </p:nvPr>
        </p:nvSpPr>
        <p:spPr/>
        <p:txBody>
          <a:bodyPr/>
          <a:lstStyle/>
          <a:p>
            <a:r>
              <a:rPr kumimoji="1" lang="ja-JP" altLang="en-US" dirty="0"/>
              <a:t>リスキリング推進の課題</a:t>
            </a:r>
          </a:p>
        </p:txBody>
      </p:sp>
      <p:graphicFrame>
        <p:nvGraphicFramePr>
          <p:cNvPr id="21" name="グラフ 20">
            <a:extLst>
              <a:ext uri="{FF2B5EF4-FFF2-40B4-BE49-F238E27FC236}">
                <a16:creationId xmlns:a16="http://schemas.microsoft.com/office/drawing/2014/main" id="{1AC79172-1B1E-2B5D-D0F2-B7783A116334}"/>
              </a:ext>
            </a:extLst>
          </p:cNvPr>
          <p:cNvGraphicFramePr/>
          <p:nvPr>
            <p:extLst>
              <p:ext uri="{D42A27DB-BD31-4B8C-83A1-F6EECF244321}">
                <p14:modId xmlns:p14="http://schemas.microsoft.com/office/powerpoint/2010/main" val="3176111176"/>
              </p:ext>
            </p:extLst>
          </p:nvPr>
        </p:nvGraphicFramePr>
        <p:xfrm>
          <a:off x="306389" y="2053590"/>
          <a:ext cx="9920177" cy="2707596"/>
        </p:xfrm>
        <a:graphic>
          <a:graphicData uri="http://schemas.openxmlformats.org/drawingml/2006/chart">
            <c:chart xmlns:c="http://schemas.openxmlformats.org/drawingml/2006/chart" xmlns:r="http://schemas.openxmlformats.org/officeDocument/2006/relationships" r:id="rId2"/>
          </a:graphicData>
        </a:graphic>
      </p:graphicFrame>
      <p:sp>
        <p:nvSpPr>
          <p:cNvPr id="31" name="四角形: 角を丸くする 30">
            <a:extLst>
              <a:ext uri="{FF2B5EF4-FFF2-40B4-BE49-F238E27FC236}">
                <a16:creationId xmlns:a16="http://schemas.microsoft.com/office/drawing/2014/main" id="{D9164249-5F6F-AD6E-F674-BB3DC7B3098C}"/>
              </a:ext>
            </a:extLst>
          </p:cNvPr>
          <p:cNvSpPr/>
          <p:nvPr/>
        </p:nvSpPr>
        <p:spPr>
          <a:xfrm>
            <a:off x="1204557" y="2961860"/>
            <a:ext cx="655993" cy="2782957"/>
          </a:xfrm>
          <a:prstGeom prst="roundRect">
            <a:avLst>
              <a:gd name="adj" fmla="val 0"/>
            </a:avLst>
          </a:prstGeom>
          <a:noFill/>
          <a:ln w="28575">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263"/>
          </a:p>
        </p:txBody>
      </p:sp>
      <p:cxnSp>
        <p:nvCxnSpPr>
          <p:cNvPr id="18" name="直線コネクタ 17">
            <a:extLst>
              <a:ext uri="{FF2B5EF4-FFF2-40B4-BE49-F238E27FC236}">
                <a16:creationId xmlns:a16="http://schemas.microsoft.com/office/drawing/2014/main" id="{8FABD2A0-83CF-9BB8-90B9-4DAEB91F1EE3}"/>
              </a:ext>
            </a:extLst>
          </p:cNvPr>
          <p:cNvCxnSpPr>
            <a:cxnSpLocks/>
          </p:cNvCxnSpPr>
          <p:nvPr/>
        </p:nvCxnSpPr>
        <p:spPr>
          <a:xfrm>
            <a:off x="2722044" y="2344938"/>
            <a:ext cx="0" cy="3528000"/>
          </a:xfrm>
          <a:prstGeom prst="line">
            <a:avLst/>
          </a:prstGeom>
          <a:noFill/>
          <a:ln w="19050">
            <a:solidFill>
              <a:schemeClr val="bg1">
                <a:lumMod val="65000"/>
              </a:schemeClr>
            </a:solidFill>
            <a:prstDash val="sysDot"/>
          </a:ln>
        </p:spPr>
        <p:style>
          <a:lnRef idx="2">
            <a:schemeClr val="accent1">
              <a:shade val="15000"/>
            </a:schemeClr>
          </a:lnRef>
          <a:fillRef idx="1">
            <a:schemeClr val="accent1"/>
          </a:fillRef>
          <a:effectRef idx="0">
            <a:schemeClr val="accent1"/>
          </a:effectRef>
          <a:fontRef idx="minor">
            <a:schemeClr val="lt1"/>
          </a:fontRef>
        </p:style>
      </p:cxnSp>
      <p:cxnSp>
        <p:nvCxnSpPr>
          <p:cNvPr id="19" name="直線コネクタ 18">
            <a:extLst>
              <a:ext uri="{FF2B5EF4-FFF2-40B4-BE49-F238E27FC236}">
                <a16:creationId xmlns:a16="http://schemas.microsoft.com/office/drawing/2014/main" id="{40B7EFC4-FB42-9018-5A89-0675C905577C}"/>
              </a:ext>
            </a:extLst>
          </p:cNvPr>
          <p:cNvCxnSpPr>
            <a:cxnSpLocks/>
          </p:cNvCxnSpPr>
          <p:nvPr/>
        </p:nvCxnSpPr>
        <p:spPr>
          <a:xfrm>
            <a:off x="5907339" y="2344938"/>
            <a:ext cx="0" cy="3528000"/>
          </a:xfrm>
          <a:prstGeom prst="line">
            <a:avLst/>
          </a:prstGeom>
          <a:noFill/>
          <a:ln w="19050">
            <a:solidFill>
              <a:schemeClr val="bg1">
                <a:lumMod val="65000"/>
              </a:schemeClr>
            </a:solidFill>
            <a:prstDash val="sysDot"/>
          </a:ln>
        </p:spPr>
        <p:style>
          <a:lnRef idx="2">
            <a:schemeClr val="accent1">
              <a:shade val="15000"/>
            </a:schemeClr>
          </a:lnRef>
          <a:fillRef idx="1">
            <a:schemeClr val="accent1"/>
          </a:fillRef>
          <a:effectRef idx="0">
            <a:schemeClr val="accent1"/>
          </a:effectRef>
          <a:fontRef idx="minor">
            <a:schemeClr val="lt1"/>
          </a:fontRef>
        </p:style>
      </p:cxnSp>
      <p:cxnSp>
        <p:nvCxnSpPr>
          <p:cNvPr id="20" name="直線コネクタ 19">
            <a:extLst>
              <a:ext uri="{FF2B5EF4-FFF2-40B4-BE49-F238E27FC236}">
                <a16:creationId xmlns:a16="http://schemas.microsoft.com/office/drawing/2014/main" id="{B05A9DCC-B991-43D0-D9DD-40184B4F0DAC}"/>
              </a:ext>
            </a:extLst>
          </p:cNvPr>
          <p:cNvCxnSpPr>
            <a:cxnSpLocks/>
          </p:cNvCxnSpPr>
          <p:nvPr/>
        </p:nvCxnSpPr>
        <p:spPr>
          <a:xfrm>
            <a:off x="8294828" y="2344938"/>
            <a:ext cx="0" cy="3528000"/>
          </a:xfrm>
          <a:prstGeom prst="line">
            <a:avLst/>
          </a:prstGeom>
          <a:noFill/>
          <a:ln w="19050">
            <a:solidFill>
              <a:schemeClr val="bg1">
                <a:lumMod val="65000"/>
              </a:schemeClr>
            </a:solidFill>
            <a:prstDash val="sysDot"/>
          </a:ln>
        </p:spPr>
        <p:style>
          <a:lnRef idx="2">
            <a:schemeClr val="accent1">
              <a:shade val="15000"/>
            </a:schemeClr>
          </a:lnRef>
          <a:fillRef idx="1">
            <a:schemeClr val="accent1"/>
          </a:fillRef>
          <a:effectRef idx="0">
            <a:schemeClr val="accent1"/>
          </a:effectRef>
          <a:fontRef idx="minor">
            <a:schemeClr val="lt1"/>
          </a:fontRef>
        </p:style>
      </p:cxnSp>
      <p:graphicFrame>
        <p:nvGraphicFramePr>
          <p:cNvPr id="22" name="表 21">
            <a:extLst>
              <a:ext uri="{FF2B5EF4-FFF2-40B4-BE49-F238E27FC236}">
                <a16:creationId xmlns:a16="http://schemas.microsoft.com/office/drawing/2014/main" id="{88BF819E-F8B1-CA06-88B1-555B9F5F9155}"/>
              </a:ext>
            </a:extLst>
          </p:cNvPr>
          <p:cNvGraphicFramePr>
            <a:graphicFrameLocks noGrp="1"/>
          </p:cNvGraphicFramePr>
          <p:nvPr>
            <p:extLst>
              <p:ext uri="{D42A27DB-BD31-4B8C-83A1-F6EECF244321}">
                <p14:modId xmlns:p14="http://schemas.microsoft.com/office/powerpoint/2010/main" val="279946852"/>
              </p:ext>
            </p:extLst>
          </p:nvPr>
        </p:nvGraphicFramePr>
        <p:xfrm>
          <a:off x="1151808" y="4653310"/>
          <a:ext cx="8670343" cy="1316911"/>
        </p:xfrm>
        <a:graphic>
          <a:graphicData uri="http://schemas.openxmlformats.org/drawingml/2006/table">
            <a:tbl>
              <a:tblPr firstRow="1" bandRow="1">
                <a:tableStyleId>{2D5ABB26-0587-4C30-8999-92F81FD0307C}</a:tableStyleId>
              </a:tblPr>
              <a:tblGrid>
                <a:gridCol w="788213">
                  <a:extLst>
                    <a:ext uri="{9D8B030D-6E8A-4147-A177-3AD203B41FA5}">
                      <a16:colId xmlns:a16="http://schemas.microsoft.com/office/drawing/2014/main" val="1045706712"/>
                    </a:ext>
                  </a:extLst>
                </a:gridCol>
                <a:gridCol w="788213">
                  <a:extLst>
                    <a:ext uri="{9D8B030D-6E8A-4147-A177-3AD203B41FA5}">
                      <a16:colId xmlns:a16="http://schemas.microsoft.com/office/drawing/2014/main" val="4003828539"/>
                    </a:ext>
                  </a:extLst>
                </a:gridCol>
                <a:gridCol w="788213">
                  <a:extLst>
                    <a:ext uri="{9D8B030D-6E8A-4147-A177-3AD203B41FA5}">
                      <a16:colId xmlns:a16="http://schemas.microsoft.com/office/drawing/2014/main" val="1518611545"/>
                    </a:ext>
                  </a:extLst>
                </a:gridCol>
                <a:gridCol w="788213">
                  <a:extLst>
                    <a:ext uri="{9D8B030D-6E8A-4147-A177-3AD203B41FA5}">
                      <a16:colId xmlns:a16="http://schemas.microsoft.com/office/drawing/2014/main" val="917559973"/>
                    </a:ext>
                  </a:extLst>
                </a:gridCol>
                <a:gridCol w="788213">
                  <a:extLst>
                    <a:ext uri="{9D8B030D-6E8A-4147-A177-3AD203B41FA5}">
                      <a16:colId xmlns:a16="http://schemas.microsoft.com/office/drawing/2014/main" val="2950668802"/>
                    </a:ext>
                  </a:extLst>
                </a:gridCol>
                <a:gridCol w="788213">
                  <a:extLst>
                    <a:ext uri="{9D8B030D-6E8A-4147-A177-3AD203B41FA5}">
                      <a16:colId xmlns:a16="http://schemas.microsoft.com/office/drawing/2014/main" val="2177011464"/>
                    </a:ext>
                  </a:extLst>
                </a:gridCol>
                <a:gridCol w="788213">
                  <a:extLst>
                    <a:ext uri="{9D8B030D-6E8A-4147-A177-3AD203B41FA5}">
                      <a16:colId xmlns:a16="http://schemas.microsoft.com/office/drawing/2014/main" val="312745280"/>
                    </a:ext>
                  </a:extLst>
                </a:gridCol>
                <a:gridCol w="788213">
                  <a:extLst>
                    <a:ext uri="{9D8B030D-6E8A-4147-A177-3AD203B41FA5}">
                      <a16:colId xmlns:a16="http://schemas.microsoft.com/office/drawing/2014/main" val="1776627041"/>
                    </a:ext>
                  </a:extLst>
                </a:gridCol>
                <a:gridCol w="788213">
                  <a:extLst>
                    <a:ext uri="{9D8B030D-6E8A-4147-A177-3AD203B41FA5}">
                      <a16:colId xmlns:a16="http://schemas.microsoft.com/office/drawing/2014/main" val="1858586172"/>
                    </a:ext>
                  </a:extLst>
                </a:gridCol>
                <a:gridCol w="788213">
                  <a:extLst>
                    <a:ext uri="{9D8B030D-6E8A-4147-A177-3AD203B41FA5}">
                      <a16:colId xmlns:a16="http://schemas.microsoft.com/office/drawing/2014/main" val="3772905391"/>
                    </a:ext>
                  </a:extLst>
                </a:gridCol>
                <a:gridCol w="788213">
                  <a:extLst>
                    <a:ext uri="{9D8B030D-6E8A-4147-A177-3AD203B41FA5}">
                      <a16:colId xmlns:a16="http://schemas.microsoft.com/office/drawing/2014/main" val="1841961801"/>
                    </a:ext>
                  </a:extLst>
                </a:gridCol>
              </a:tblGrid>
              <a:tr h="1316911">
                <a:tc>
                  <a:txBody>
                    <a:bodyPr/>
                    <a:lstStyle/>
                    <a:p>
                      <a:pPr algn="l"/>
                      <a:r>
                        <a:rPr kumimoji="1" lang="ja-JP" altLang="en-US" sz="1050" b="0" dirty="0">
                          <a:solidFill>
                            <a:schemeClr val="bg2">
                              <a:lumMod val="25000"/>
                            </a:schemeClr>
                          </a:solidFill>
                          <a:latin typeface="+mn-ea"/>
                          <a:ea typeface="+mn-ea"/>
                        </a:rPr>
                        <a:t>社員の学習時間</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の確保が難しい</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予算が十分に</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確保できない</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研修プログラムを</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どのように選定</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すべきか不明</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社員に習得して</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欲しいスキルが</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明確でない</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社員の能力や</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スキルの把握が</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難しい</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リスキリングの</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効果が見えにくい</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社員の</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モチベーションが</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低い</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推進に必要な</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人材が不足している</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経営層や管理職の</a:t>
                      </a:r>
                      <a:endParaRPr kumimoji="1" lang="en-US" altLang="ja-JP" sz="1050" b="0" dirty="0">
                        <a:solidFill>
                          <a:schemeClr val="bg2">
                            <a:lumMod val="25000"/>
                          </a:schemeClr>
                        </a:solidFill>
                        <a:latin typeface="+mn-ea"/>
                        <a:ea typeface="+mn-ea"/>
                      </a:endParaRPr>
                    </a:p>
                    <a:p>
                      <a:pPr algn="l"/>
                      <a:r>
                        <a:rPr kumimoji="1" lang="ja-JP" altLang="en-US" sz="1050" b="0" dirty="0">
                          <a:solidFill>
                            <a:schemeClr val="bg2">
                              <a:lumMod val="25000"/>
                            </a:schemeClr>
                          </a:solidFill>
                          <a:latin typeface="+mn-ea"/>
                          <a:ea typeface="+mn-ea"/>
                        </a:rPr>
                        <a:t>意識が低い</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その他</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r>
                        <a:rPr kumimoji="1" lang="ja-JP" altLang="en-US" sz="1050" b="0" dirty="0">
                          <a:solidFill>
                            <a:schemeClr val="bg2">
                              <a:lumMod val="25000"/>
                            </a:schemeClr>
                          </a:solidFill>
                          <a:latin typeface="+mn-ea"/>
                          <a:ea typeface="+mn-ea"/>
                        </a:rPr>
                        <a:t>特になし</a:t>
                      </a:r>
                      <a:endParaRPr kumimoji="1" lang="en-US" altLang="ja-JP" sz="1050" b="0" dirty="0">
                        <a:solidFill>
                          <a:schemeClr val="bg2">
                            <a:lumMod val="25000"/>
                          </a:schemeClr>
                        </a:solidFill>
                        <a:latin typeface="+mn-ea"/>
                        <a:ea typeface="+mn-ea"/>
                      </a:endParaRPr>
                    </a:p>
                  </a:txBody>
                  <a:tcPr marL="100796" marR="100796" marT="50398" marB="50398"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383275927"/>
                  </a:ext>
                </a:extLst>
              </a:tr>
            </a:tbl>
          </a:graphicData>
        </a:graphic>
      </p:graphicFrame>
      <p:sp>
        <p:nvSpPr>
          <p:cNvPr id="23" name="テキスト ボックス 22">
            <a:extLst>
              <a:ext uri="{FF2B5EF4-FFF2-40B4-BE49-F238E27FC236}">
                <a16:creationId xmlns:a16="http://schemas.microsoft.com/office/drawing/2014/main" id="{1DF1A55B-1B58-C9F1-0D33-FCA064C4B0FB}"/>
              </a:ext>
            </a:extLst>
          </p:cNvPr>
          <p:cNvSpPr txBox="1"/>
          <p:nvPr/>
        </p:nvSpPr>
        <p:spPr>
          <a:xfrm>
            <a:off x="9196905" y="2161729"/>
            <a:ext cx="694421" cy="261931"/>
          </a:xfrm>
          <a:prstGeom prst="rect">
            <a:avLst/>
          </a:prstGeom>
          <a:noFill/>
        </p:spPr>
        <p:txBody>
          <a:bodyPr wrap="none" rtlCol="0">
            <a:spAutoFit/>
          </a:bodyPr>
          <a:lstStyle/>
          <a:p>
            <a:pPr algn="ctr"/>
            <a:r>
              <a:rPr kumimoji="1" lang="en-US" altLang="ja-JP" sz="1102" dirty="0">
                <a:solidFill>
                  <a:schemeClr val="bg2">
                    <a:lumMod val="25000"/>
                  </a:schemeClr>
                </a:solidFill>
                <a:latin typeface="+mn-ea"/>
              </a:rPr>
              <a:t>N</a:t>
            </a:r>
            <a:r>
              <a:rPr kumimoji="1" lang="ja-JP" altLang="en-US" sz="1102" dirty="0">
                <a:solidFill>
                  <a:schemeClr val="bg2">
                    <a:lumMod val="25000"/>
                  </a:schemeClr>
                </a:solidFill>
                <a:latin typeface="+mn-ea"/>
              </a:rPr>
              <a:t>＝</a:t>
            </a:r>
            <a:r>
              <a:rPr kumimoji="1" lang="en-US" altLang="ja-JP" sz="1102" dirty="0">
                <a:solidFill>
                  <a:schemeClr val="bg2">
                    <a:lumMod val="25000"/>
                  </a:schemeClr>
                </a:solidFill>
                <a:latin typeface="+mn-ea"/>
              </a:rPr>
              <a:t>300</a:t>
            </a:r>
            <a:endParaRPr kumimoji="1" lang="ja-JP" altLang="en-US" sz="1102" dirty="0">
              <a:solidFill>
                <a:schemeClr val="bg2">
                  <a:lumMod val="25000"/>
                </a:schemeClr>
              </a:solidFill>
              <a:latin typeface="+mn-ea"/>
            </a:endParaRPr>
          </a:p>
        </p:txBody>
      </p:sp>
      <p:sp>
        <p:nvSpPr>
          <p:cNvPr id="24" name="正方形/長方形 23">
            <a:extLst>
              <a:ext uri="{FF2B5EF4-FFF2-40B4-BE49-F238E27FC236}">
                <a16:creationId xmlns:a16="http://schemas.microsoft.com/office/drawing/2014/main" id="{E38DE60B-90E2-7C08-1E01-16886A67418D}"/>
              </a:ext>
            </a:extLst>
          </p:cNvPr>
          <p:cNvSpPr/>
          <p:nvPr/>
        </p:nvSpPr>
        <p:spPr>
          <a:xfrm>
            <a:off x="1198178" y="2515615"/>
            <a:ext cx="1408387" cy="366734"/>
          </a:xfrm>
          <a:prstGeom prst="rect">
            <a:avLst/>
          </a:prstGeom>
          <a:solidFill>
            <a:schemeClr val="bg1"/>
          </a:solidFill>
          <a:ln>
            <a:solidFill>
              <a:srgbClr val="3F588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200" dirty="0">
                <a:solidFill>
                  <a:srgbClr val="3F588D"/>
                </a:solidFill>
              </a:rPr>
              <a:t>時間・予算面の制約</a:t>
            </a:r>
          </a:p>
        </p:txBody>
      </p:sp>
      <p:sp>
        <p:nvSpPr>
          <p:cNvPr id="26" name="正方形/長方形 25">
            <a:extLst>
              <a:ext uri="{FF2B5EF4-FFF2-40B4-BE49-F238E27FC236}">
                <a16:creationId xmlns:a16="http://schemas.microsoft.com/office/drawing/2014/main" id="{9E8790D0-0288-C87B-113C-0F36B7C900DC}"/>
              </a:ext>
            </a:extLst>
          </p:cNvPr>
          <p:cNvSpPr/>
          <p:nvPr/>
        </p:nvSpPr>
        <p:spPr>
          <a:xfrm>
            <a:off x="2806263" y="2515615"/>
            <a:ext cx="2984938" cy="366734"/>
          </a:xfrm>
          <a:prstGeom prst="rect">
            <a:avLst/>
          </a:prstGeom>
          <a:solidFill>
            <a:schemeClr val="bg1"/>
          </a:solidFill>
          <a:ln>
            <a:solidFill>
              <a:srgbClr val="3F588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200" dirty="0">
                <a:solidFill>
                  <a:srgbClr val="3F588D"/>
                </a:solidFill>
              </a:rPr>
              <a:t>育成計画の課題</a:t>
            </a:r>
          </a:p>
        </p:txBody>
      </p:sp>
      <p:sp>
        <p:nvSpPr>
          <p:cNvPr id="27" name="正方形/長方形 26">
            <a:extLst>
              <a:ext uri="{FF2B5EF4-FFF2-40B4-BE49-F238E27FC236}">
                <a16:creationId xmlns:a16="http://schemas.microsoft.com/office/drawing/2014/main" id="{8EED5BA4-E619-51F0-8BAE-6BABB00346A9}"/>
              </a:ext>
            </a:extLst>
          </p:cNvPr>
          <p:cNvSpPr/>
          <p:nvPr/>
        </p:nvSpPr>
        <p:spPr>
          <a:xfrm>
            <a:off x="6042666" y="2515615"/>
            <a:ext cx="2144893" cy="366734"/>
          </a:xfrm>
          <a:prstGeom prst="rect">
            <a:avLst/>
          </a:prstGeom>
          <a:solidFill>
            <a:schemeClr val="bg1"/>
          </a:solidFill>
          <a:ln>
            <a:solidFill>
              <a:srgbClr val="3F588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200" dirty="0">
                <a:solidFill>
                  <a:srgbClr val="3F588D"/>
                </a:solidFill>
              </a:rPr>
              <a:t>組織的な課題</a:t>
            </a:r>
          </a:p>
        </p:txBody>
      </p:sp>
      <p:sp>
        <p:nvSpPr>
          <p:cNvPr id="28" name="正方形/長方形 27">
            <a:extLst>
              <a:ext uri="{FF2B5EF4-FFF2-40B4-BE49-F238E27FC236}">
                <a16:creationId xmlns:a16="http://schemas.microsoft.com/office/drawing/2014/main" id="{989A321A-1618-3505-B2E3-63C1EE9C180F}"/>
              </a:ext>
            </a:extLst>
          </p:cNvPr>
          <p:cNvSpPr/>
          <p:nvPr/>
        </p:nvSpPr>
        <p:spPr>
          <a:xfrm>
            <a:off x="8397082" y="2515615"/>
            <a:ext cx="526201" cy="366734"/>
          </a:xfrm>
          <a:prstGeom prst="rect">
            <a:avLst/>
          </a:prstGeom>
          <a:solidFill>
            <a:schemeClr val="bg1"/>
          </a:solidFill>
          <a:ln>
            <a:solidFill>
              <a:srgbClr val="3F588D"/>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200" dirty="0">
                <a:solidFill>
                  <a:srgbClr val="3F588D"/>
                </a:solidFill>
              </a:rPr>
              <a:t>その他</a:t>
            </a:r>
          </a:p>
        </p:txBody>
      </p:sp>
      <p:cxnSp>
        <p:nvCxnSpPr>
          <p:cNvPr id="29" name="直線コネクタ 28">
            <a:extLst>
              <a:ext uri="{FF2B5EF4-FFF2-40B4-BE49-F238E27FC236}">
                <a16:creationId xmlns:a16="http://schemas.microsoft.com/office/drawing/2014/main" id="{9055AE3D-88EE-F78E-7607-38CE9190825D}"/>
              </a:ext>
            </a:extLst>
          </p:cNvPr>
          <p:cNvCxnSpPr>
            <a:cxnSpLocks/>
          </p:cNvCxnSpPr>
          <p:nvPr/>
        </p:nvCxnSpPr>
        <p:spPr>
          <a:xfrm>
            <a:off x="9049271" y="2344938"/>
            <a:ext cx="0" cy="3528000"/>
          </a:xfrm>
          <a:prstGeom prst="line">
            <a:avLst/>
          </a:prstGeom>
          <a:noFill/>
          <a:ln w="19050">
            <a:solidFill>
              <a:schemeClr val="bg1">
                <a:lumMod val="65000"/>
              </a:schemeClr>
            </a:solidFill>
            <a:prstDash val="sysDot"/>
          </a:ln>
        </p:spPr>
        <p:style>
          <a:lnRef idx="2">
            <a:schemeClr val="accent1">
              <a:shade val="15000"/>
            </a:schemeClr>
          </a:lnRef>
          <a:fillRef idx="1">
            <a:schemeClr val="accent1"/>
          </a:fillRef>
          <a:effectRef idx="0">
            <a:schemeClr val="accent1"/>
          </a:effectRef>
          <a:fontRef idx="minor">
            <a:schemeClr val="lt1"/>
          </a:fontRef>
        </p:style>
      </p:cxnSp>
      <p:sp>
        <p:nvSpPr>
          <p:cNvPr id="30" name="正方形/長方形 29">
            <a:extLst>
              <a:ext uri="{FF2B5EF4-FFF2-40B4-BE49-F238E27FC236}">
                <a16:creationId xmlns:a16="http://schemas.microsoft.com/office/drawing/2014/main" id="{48444994-74A8-A297-74DB-F05E69B61DE4}"/>
              </a:ext>
            </a:extLst>
          </p:cNvPr>
          <p:cNvSpPr/>
          <p:nvPr/>
        </p:nvSpPr>
        <p:spPr>
          <a:xfrm>
            <a:off x="9174049" y="2515615"/>
            <a:ext cx="665921" cy="366734"/>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200" dirty="0">
                <a:solidFill>
                  <a:schemeClr val="tx1">
                    <a:lumMod val="50000"/>
                    <a:lumOff val="50000"/>
                  </a:schemeClr>
                </a:solidFill>
              </a:rPr>
              <a:t>特になし</a:t>
            </a:r>
          </a:p>
        </p:txBody>
      </p:sp>
    </p:spTree>
    <p:extLst>
      <p:ext uri="{BB962C8B-B14F-4D97-AF65-F5344CB8AC3E}">
        <p14:creationId xmlns:p14="http://schemas.microsoft.com/office/powerpoint/2010/main" val="18698838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2013 - 2022 テーマ">
  <a:themeElements>
    <a:clrScheme name="ユーザー定義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ユーザー定義 19">
      <a:majorFont>
        <a:latin typeface="Meiryo UI"/>
        <a:ea typeface="游明朝"/>
        <a:cs typeface=""/>
      </a:majorFont>
      <a:minorFont>
        <a:latin typeface="Meiryo UI"/>
        <a:ea typeface="Meiryo UI"/>
        <a:cs typeface=""/>
      </a:minorFont>
    </a:fontScheme>
    <a:fmtScheme name="Office 2013 - 2022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1_Office 2013 - 2022 テーマ">
  <a:themeElements>
    <a:clrScheme name="ユーザー定義 18">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0000"/>
      </a:hlink>
      <a:folHlink>
        <a:srgbClr val="262626"/>
      </a:folHlink>
    </a:clrScheme>
    <a:fontScheme name="ユーザー定義 19">
      <a:majorFont>
        <a:latin typeface="Meiryo UI"/>
        <a:ea typeface="游明朝"/>
        <a:cs typeface=""/>
      </a:majorFont>
      <a:minorFont>
        <a:latin typeface="Meiryo UI"/>
        <a:ea typeface="Meiryo UI"/>
        <a:cs typeface=""/>
      </a:minorFont>
    </a:fontScheme>
    <a:fmtScheme name="Office 2013 - 2022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21734</TotalTime>
  <Words>607</Words>
  <Application>Microsoft Office PowerPoint</Application>
  <PresentationFormat>ユーザー設定</PresentationFormat>
  <Paragraphs>87</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4</vt:i4>
      </vt:variant>
    </vt:vector>
  </HeadingPairs>
  <TitlesOfParts>
    <vt:vector size="10" baseType="lpstr">
      <vt:lpstr>Meiryo UI</vt:lpstr>
      <vt:lpstr>游ゴシック</vt:lpstr>
      <vt:lpstr>游明朝</vt:lpstr>
      <vt:lpstr>Arial</vt:lpstr>
      <vt:lpstr>Office 2013 - 2022 テーマ</vt:lpstr>
      <vt:lpstr>1_Office 2013 - 2022 テーマ</vt:lpstr>
      <vt:lpstr>PowerPoint プレゼンテーション</vt:lpstr>
      <vt:lpstr>リスキリング推進目的は従業員の能力向上。研修では効果を実感</vt:lpstr>
      <vt:lpstr>リスキリング推進目的は従業員の能力向上。研修では効果を実感</vt:lpstr>
      <vt:lpstr>リスキリング推進の課題は、社員の学習時間確保がトップ</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三品 有里</dc:creator>
  <cp:lastModifiedBy>今井 杏果</cp:lastModifiedBy>
  <cp:revision>832</cp:revision>
  <cp:lastPrinted>2025-01-14T01:04:52Z</cp:lastPrinted>
  <dcterms:created xsi:type="dcterms:W3CDTF">2024-03-15T09:14:37Z</dcterms:created>
  <dcterms:modified xsi:type="dcterms:W3CDTF">2025-01-29T07:25:39Z</dcterms:modified>
</cp:coreProperties>
</file>